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5" r:id="rId4"/>
    <p:sldMasterId id="2147483726" r:id="rId5"/>
    <p:sldMasterId id="214748372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Paytone One"/>
      <p:regular r:id="rId31"/>
    </p:embeddedFont>
    <p:embeddedFont>
      <p:font typeface="Poppins"/>
      <p:regular r:id="rId32"/>
      <p:bold r:id="rId33"/>
      <p:italic r:id="rId34"/>
      <p:boldItalic r:id="rId35"/>
    </p:embeddedFont>
    <p:embeddedFont>
      <p:font typeface="Helvetica Neue"/>
      <p:regular r:id="rId36"/>
      <p:bold r:id="rId37"/>
      <p:italic r:id="rId38"/>
      <p:boldItalic r:id="rId39"/>
    </p:embeddedFont>
    <p:embeddedFont>
      <p:font typeface="Poppins SemiBold"/>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regular.fntdata"/><Relationship Id="rId20" Type="http://schemas.openxmlformats.org/officeDocument/2006/relationships/slide" Target="slides/slide13.xml"/><Relationship Id="rId42" Type="http://schemas.openxmlformats.org/officeDocument/2006/relationships/font" Target="fonts/PoppinsSemiBold-italic.fntdata"/><Relationship Id="rId41" Type="http://schemas.openxmlformats.org/officeDocument/2006/relationships/font" Target="fonts/PoppinsSemiBold-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PoppinsSemiBold-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aytoneOne-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Poppins-bold.fntdata"/><Relationship Id="rId10" Type="http://schemas.openxmlformats.org/officeDocument/2006/relationships/slide" Target="slides/slide3.xml"/><Relationship Id="rId32" Type="http://schemas.openxmlformats.org/officeDocument/2006/relationships/font" Target="fonts/Poppins-regular.fntdata"/><Relationship Id="rId13" Type="http://schemas.openxmlformats.org/officeDocument/2006/relationships/slide" Target="slides/slide6.xml"/><Relationship Id="rId35" Type="http://schemas.openxmlformats.org/officeDocument/2006/relationships/font" Target="fonts/Poppins-boldItalic.fntdata"/><Relationship Id="rId12" Type="http://schemas.openxmlformats.org/officeDocument/2006/relationships/slide" Target="slides/slide5.xml"/><Relationship Id="rId34" Type="http://schemas.openxmlformats.org/officeDocument/2006/relationships/font" Target="fonts/Poppins-italic.fntdata"/><Relationship Id="rId15" Type="http://schemas.openxmlformats.org/officeDocument/2006/relationships/slide" Target="slides/slide8.xml"/><Relationship Id="rId37" Type="http://schemas.openxmlformats.org/officeDocument/2006/relationships/font" Target="fonts/HelveticaNeue-bold.fntdata"/><Relationship Id="rId14" Type="http://schemas.openxmlformats.org/officeDocument/2006/relationships/slide" Target="slides/slide7.xml"/><Relationship Id="rId36" Type="http://schemas.openxmlformats.org/officeDocument/2006/relationships/font" Target="fonts/HelveticaNeue-regular.fntdata"/><Relationship Id="rId17" Type="http://schemas.openxmlformats.org/officeDocument/2006/relationships/slide" Target="slides/slide10.xml"/><Relationship Id="rId39" Type="http://schemas.openxmlformats.org/officeDocument/2006/relationships/font" Target="fonts/HelveticaNeue-boldItalic.fntdata"/><Relationship Id="rId16" Type="http://schemas.openxmlformats.org/officeDocument/2006/relationships/slide" Target="slides/slide9.xml"/><Relationship Id="rId38" Type="http://schemas.openxmlformats.org/officeDocument/2006/relationships/font" Target="fonts/HelveticaNeue-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a61044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3a61044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bc61b0e1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bc61b0e1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3c1fe8d08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3c1fe8d08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3c1fe8d0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3c1fe8d0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3c1fe8d0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3c1fe8d0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c1fe8d08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c1fe8d08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3c1fe8d0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3c1fe8d0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3c1fe8d08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3c1fe8d08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rgbClr val="1D2125"/>
              </a:buClr>
              <a:buSzPts val="1150"/>
              <a:buFont typeface="Helvetica Neue"/>
              <a:buAutoNum type="arabicPeriod"/>
            </a:pPr>
            <a:r>
              <a:rPr lang="en" sz="1150">
                <a:solidFill>
                  <a:srgbClr val="1D2125"/>
                </a:solidFill>
                <a:highlight>
                  <a:srgbClr val="FFFFFF"/>
                </a:highlight>
                <a:latin typeface="Helvetica Neue"/>
                <a:ea typeface="Helvetica Neue"/>
                <a:cs typeface="Helvetica Neue"/>
                <a:sym typeface="Helvetica Neue"/>
              </a:rPr>
              <a:t>Dataset: Describe your original dataset and if you only used a subset describe the subset as well. What datasets were chosen, what was the unit of observation, did you modify the data to change the unit of observation (5 points)</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3c1fe8d08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3c1fe8d08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c1fe8d08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3c1fe8d08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3c1fe8d08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3c1fe8d08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3a61044a5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3a61044a5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3c1fe8d08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3c1fe8d08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3c1fe8d08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3c1fe8d08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3a61044a5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3a61044a5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3a61044a5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3a61044a5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3a61044a5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3a61044a5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a61044a5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a61044a5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a61044a5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a61044a5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3bfb3a27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3bfb3a27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3a61044a5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3a61044a5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3a61044a5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3a61044a5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bc61b0e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bc61b0e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1D2125"/>
              </a:solidFill>
              <a:highlight>
                <a:srgbClr val="FFFFFF"/>
              </a:highlight>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53" name="Shape 53"/>
        <p:cNvGrpSpPr/>
        <p:nvPr/>
      </p:nvGrpSpPr>
      <p:grpSpPr>
        <a:xfrm>
          <a:off x="0" y="0"/>
          <a:ext cx="0" cy="0"/>
          <a:chOff x="0" y="0"/>
          <a:chExt cx="0" cy="0"/>
        </a:xfrm>
      </p:grpSpPr>
      <p:sp>
        <p:nvSpPr>
          <p:cNvPr id="54" name="Google Shape;54;p14"/>
          <p:cNvSpPr txBox="1"/>
          <p:nvPr>
            <p:ph type="title"/>
          </p:nvPr>
        </p:nvSpPr>
        <p:spPr>
          <a:xfrm>
            <a:off x="0" y="91325"/>
            <a:ext cx="9144000" cy="4754100"/>
          </a:xfrm>
          <a:prstGeom prst="rect">
            <a:avLst/>
          </a:prstGeom>
        </p:spPr>
        <p:txBody>
          <a:bodyPr anchorCtr="0" anchor="t" bIns="91425" lIns="91425" spcFirstLastPara="1" rIns="91425" wrap="square" tIns="91425">
            <a:normAutofit/>
          </a:bodyPr>
          <a:lstStyle>
            <a:lvl1pPr lvl="0" algn="ctr">
              <a:lnSpc>
                <a:spcPct val="82000"/>
              </a:lnSpc>
              <a:spcBef>
                <a:spcPts val="0"/>
              </a:spcBef>
              <a:spcAft>
                <a:spcPts val="0"/>
              </a:spcAft>
              <a:buSzPts val="6600"/>
              <a:buFont typeface="Paytone One"/>
              <a:buNone/>
              <a:defRPr/>
            </a:lvl1pPr>
            <a:lvl2pPr lvl="1" algn="ctr">
              <a:lnSpc>
                <a:spcPct val="82000"/>
              </a:lnSpc>
              <a:spcBef>
                <a:spcPts val="0"/>
              </a:spcBef>
              <a:spcAft>
                <a:spcPts val="0"/>
              </a:spcAft>
              <a:buSzPts val="6600"/>
              <a:buFont typeface="Paytone One"/>
              <a:buNone/>
              <a:defRPr/>
            </a:lvl2pPr>
            <a:lvl3pPr lvl="2" algn="ctr">
              <a:lnSpc>
                <a:spcPct val="82000"/>
              </a:lnSpc>
              <a:spcBef>
                <a:spcPts val="0"/>
              </a:spcBef>
              <a:spcAft>
                <a:spcPts val="0"/>
              </a:spcAft>
              <a:buSzPts val="6600"/>
              <a:buFont typeface="Paytone One"/>
              <a:buNone/>
              <a:defRPr/>
            </a:lvl3pPr>
            <a:lvl4pPr lvl="3" algn="ctr">
              <a:lnSpc>
                <a:spcPct val="82000"/>
              </a:lnSpc>
              <a:spcBef>
                <a:spcPts val="0"/>
              </a:spcBef>
              <a:spcAft>
                <a:spcPts val="0"/>
              </a:spcAft>
              <a:buSzPts val="6600"/>
              <a:buFont typeface="Paytone One"/>
              <a:buNone/>
              <a:defRPr/>
            </a:lvl4pPr>
            <a:lvl5pPr lvl="4" algn="ctr">
              <a:lnSpc>
                <a:spcPct val="82000"/>
              </a:lnSpc>
              <a:spcBef>
                <a:spcPts val="0"/>
              </a:spcBef>
              <a:spcAft>
                <a:spcPts val="0"/>
              </a:spcAft>
              <a:buSzPts val="6600"/>
              <a:buFont typeface="Paytone One"/>
              <a:buNone/>
              <a:defRPr/>
            </a:lvl5pPr>
            <a:lvl6pPr lvl="5" algn="ctr">
              <a:lnSpc>
                <a:spcPct val="82000"/>
              </a:lnSpc>
              <a:spcBef>
                <a:spcPts val="0"/>
              </a:spcBef>
              <a:spcAft>
                <a:spcPts val="0"/>
              </a:spcAft>
              <a:buSzPts val="6600"/>
              <a:buFont typeface="Paytone One"/>
              <a:buNone/>
              <a:defRPr/>
            </a:lvl6pPr>
            <a:lvl7pPr lvl="6" algn="ctr">
              <a:lnSpc>
                <a:spcPct val="82000"/>
              </a:lnSpc>
              <a:spcBef>
                <a:spcPts val="0"/>
              </a:spcBef>
              <a:spcAft>
                <a:spcPts val="0"/>
              </a:spcAft>
              <a:buSzPts val="6600"/>
              <a:buFont typeface="Paytone One"/>
              <a:buNone/>
              <a:defRPr/>
            </a:lvl7pPr>
            <a:lvl8pPr lvl="7" algn="ctr">
              <a:lnSpc>
                <a:spcPct val="82000"/>
              </a:lnSpc>
              <a:spcBef>
                <a:spcPts val="0"/>
              </a:spcBef>
              <a:spcAft>
                <a:spcPts val="0"/>
              </a:spcAft>
              <a:buSzPts val="6600"/>
              <a:buFont typeface="Paytone One"/>
              <a:buNone/>
              <a:defRPr/>
            </a:lvl8pPr>
            <a:lvl9pPr lvl="8" algn="ctr">
              <a:lnSpc>
                <a:spcPct val="82000"/>
              </a:lnSpc>
              <a:spcBef>
                <a:spcPts val="0"/>
              </a:spcBef>
              <a:spcAft>
                <a:spcPts val="0"/>
              </a:spcAft>
              <a:buSzPts val="6600"/>
              <a:buFont typeface="Paytone One"/>
              <a:buNone/>
              <a:defRPr/>
            </a:lvl9pPr>
          </a:lstStyle>
          <a:p/>
        </p:txBody>
      </p:sp>
      <p:sp>
        <p:nvSpPr>
          <p:cNvPr id="55" name="Google Shape;55;p14"/>
          <p:cNvSpPr txBox="1"/>
          <p:nvPr>
            <p:ph idx="1" type="subTitle"/>
          </p:nvPr>
        </p:nvSpPr>
        <p:spPr>
          <a:xfrm>
            <a:off x="130996" y="4468502"/>
            <a:ext cx="2307900" cy="5442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Helvetica Neue"/>
              <a:buNone/>
              <a:defRPr>
                <a:latin typeface="Helvetica Neue"/>
                <a:ea typeface="Helvetica Neue"/>
                <a:cs typeface="Helvetica Neue"/>
                <a:sym typeface="Helvetica Neue"/>
              </a:defRPr>
            </a:lvl1pPr>
            <a:lvl2pPr lvl="1">
              <a:spcBef>
                <a:spcPts val="0"/>
              </a:spcBef>
              <a:spcAft>
                <a:spcPts val="0"/>
              </a:spcAft>
              <a:buSzPts val="1200"/>
              <a:buFont typeface="Helvetica Neue"/>
              <a:buNone/>
              <a:defRPr b="1">
                <a:latin typeface="Helvetica Neue"/>
                <a:ea typeface="Helvetica Neue"/>
                <a:cs typeface="Helvetica Neue"/>
                <a:sym typeface="Helvetica Neue"/>
              </a:defRPr>
            </a:lvl2pPr>
            <a:lvl3pPr lvl="2">
              <a:spcBef>
                <a:spcPts val="0"/>
              </a:spcBef>
              <a:spcAft>
                <a:spcPts val="0"/>
              </a:spcAft>
              <a:buSzPts val="1200"/>
              <a:buFont typeface="Helvetica Neue"/>
              <a:buNone/>
              <a:defRPr b="1">
                <a:latin typeface="Helvetica Neue"/>
                <a:ea typeface="Helvetica Neue"/>
                <a:cs typeface="Helvetica Neue"/>
                <a:sym typeface="Helvetica Neue"/>
              </a:defRPr>
            </a:lvl3pPr>
            <a:lvl4pPr lvl="3">
              <a:spcBef>
                <a:spcPts val="0"/>
              </a:spcBef>
              <a:spcAft>
                <a:spcPts val="0"/>
              </a:spcAft>
              <a:buSzPts val="1200"/>
              <a:buFont typeface="Helvetica Neue"/>
              <a:buNone/>
              <a:defRPr b="1">
                <a:latin typeface="Helvetica Neue"/>
                <a:ea typeface="Helvetica Neue"/>
                <a:cs typeface="Helvetica Neue"/>
                <a:sym typeface="Helvetica Neue"/>
              </a:defRPr>
            </a:lvl4pPr>
            <a:lvl5pPr lvl="4">
              <a:spcBef>
                <a:spcPts val="0"/>
              </a:spcBef>
              <a:spcAft>
                <a:spcPts val="0"/>
              </a:spcAft>
              <a:buSzPts val="1200"/>
              <a:buFont typeface="Helvetica Neue"/>
              <a:buNone/>
              <a:defRPr b="1">
                <a:latin typeface="Helvetica Neue"/>
                <a:ea typeface="Helvetica Neue"/>
                <a:cs typeface="Helvetica Neue"/>
                <a:sym typeface="Helvetica Neue"/>
              </a:defRPr>
            </a:lvl5pPr>
            <a:lvl6pPr lvl="5">
              <a:spcBef>
                <a:spcPts val="0"/>
              </a:spcBef>
              <a:spcAft>
                <a:spcPts val="0"/>
              </a:spcAft>
              <a:buSzPts val="1200"/>
              <a:buFont typeface="Helvetica Neue"/>
              <a:buNone/>
              <a:defRPr b="1">
                <a:latin typeface="Helvetica Neue"/>
                <a:ea typeface="Helvetica Neue"/>
                <a:cs typeface="Helvetica Neue"/>
                <a:sym typeface="Helvetica Neue"/>
              </a:defRPr>
            </a:lvl6pPr>
            <a:lvl7pPr lvl="6">
              <a:spcBef>
                <a:spcPts val="0"/>
              </a:spcBef>
              <a:spcAft>
                <a:spcPts val="0"/>
              </a:spcAft>
              <a:buSzPts val="1200"/>
              <a:buFont typeface="Helvetica Neue"/>
              <a:buNone/>
              <a:defRPr b="1">
                <a:latin typeface="Helvetica Neue"/>
                <a:ea typeface="Helvetica Neue"/>
                <a:cs typeface="Helvetica Neue"/>
                <a:sym typeface="Helvetica Neue"/>
              </a:defRPr>
            </a:lvl7pPr>
            <a:lvl8pPr lvl="7">
              <a:spcBef>
                <a:spcPts val="0"/>
              </a:spcBef>
              <a:spcAft>
                <a:spcPts val="0"/>
              </a:spcAft>
              <a:buSzPts val="1200"/>
              <a:buFont typeface="Helvetica Neue"/>
              <a:buNone/>
              <a:defRPr b="1">
                <a:latin typeface="Helvetica Neue"/>
                <a:ea typeface="Helvetica Neue"/>
                <a:cs typeface="Helvetica Neue"/>
                <a:sym typeface="Helvetica Neue"/>
              </a:defRPr>
            </a:lvl8pPr>
            <a:lvl9pPr lvl="8">
              <a:spcBef>
                <a:spcPts val="0"/>
              </a:spcBef>
              <a:spcAft>
                <a:spcPts val="0"/>
              </a:spcAft>
              <a:buSzPts val="1200"/>
              <a:buFont typeface="Helvetica Neue"/>
              <a:buNone/>
              <a:defRPr b="1">
                <a:latin typeface="Helvetica Neue"/>
                <a:ea typeface="Helvetica Neue"/>
                <a:cs typeface="Helvetica Neue"/>
                <a:sym typeface="Helvetica Neue"/>
              </a:defRPr>
            </a:lvl9pPr>
          </a:lstStyle>
          <a:p/>
        </p:txBody>
      </p:sp>
      <p:sp>
        <p:nvSpPr>
          <p:cNvPr id="56" name="Google Shape;56;p14"/>
          <p:cNvSpPr txBox="1"/>
          <p:nvPr>
            <p:ph idx="2" type="subTitle"/>
          </p:nvPr>
        </p:nvSpPr>
        <p:spPr>
          <a:xfrm>
            <a:off x="6713029" y="4468509"/>
            <a:ext cx="2307900" cy="544200"/>
          </a:xfrm>
          <a:prstGeom prst="rect">
            <a:avLst/>
          </a:prstGeom>
        </p:spPr>
        <p:txBody>
          <a:bodyPr anchorCtr="0" anchor="b" bIns="91425" lIns="91425" spcFirstLastPara="1" rIns="91425" wrap="square" tIns="91425">
            <a:noAutofit/>
          </a:bodyPr>
          <a:lstStyle>
            <a:lvl1pPr lvl="0" algn="r">
              <a:spcBef>
                <a:spcPts val="0"/>
              </a:spcBef>
              <a:spcAft>
                <a:spcPts val="0"/>
              </a:spcAft>
              <a:buSzPts val="1200"/>
              <a:buFont typeface="Helvetica Neue"/>
              <a:buNone/>
              <a:defRPr>
                <a:latin typeface="Helvetica Neue"/>
                <a:ea typeface="Helvetica Neue"/>
                <a:cs typeface="Helvetica Neue"/>
                <a:sym typeface="Helvetica Neue"/>
              </a:defRPr>
            </a:lvl1pPr>
            <a:lvl2pPr lvl="1" algn="r">
              <a:spcBef>
                <a:spcPts val="0"/>
              </a:spcBef>
              <a:spcAft>
                <a:spcPts val="0"/>
              </a:spcAft>
              <a:buSzPts val="1200"/>
              <a:buFont typeface="Helvetica Neue"/>
              <a:buNone/>
              <a:defRPr b="1">
                <a:latin typeface="Helvetica Neue"/>
                <a:ea typeface="Helvetica Neue"/>
                <a:cs typeface="Helvetica Neue"/>
                <a:sym typeface="Helvetica Neue"/>
              </a:defRPr>
            </a:lvl2pPr>
            <a:lvl3pPr lvl="2" algn="r">
              <a:spcBef>
                <a:spcPts val="0"/>
              </a:spcBef>
              <a:spcAft>
                <a:spcPts val="0"/>
              </a:spcAft>
              <a:buSzPts val="1200"/>
              <a:buFont typeface="Helvetica Neue"/>
              <a:buNone/>
              <a:defRPr b="1">
                <a:latin typeface="Helvetica Neue"/>
                <a:ea typeface="Helvetica Neue"/>
                <a:cs typeface="Helvetica Neue"/>
                <a:sym typeface="Helvetica Neue"/>
              </a:defRPr>
            </a:lvl3pPr>
            <a:lvl4pPr lvl="3" algn="r">
              <a:spcBef>
                <a:spcPts val="0"/>
              </a:spcBef>
              <a:spcAft>
                <a:spcPts val="0"/>
              </a:spcAft>
              <a:buSzPts val="1200"/>
              <a:buFont typeface="Helvetica Neue"/>
              <a:buNone/>
              <a:defRPr b="1">
                <a:latin typeface="Helvetica Neue"/>
                <a:ea typeface="Helvetica Neue"/>
                <a:cs typeface="Helvetica Neue"/>
                <a:sym typeface="Helvetica Neue"/>
              </a:defRPr>
            </a:lvl4pPr>
            <a:lvl5pPr lvl="4" algn="r">
              <a:spcBef>
                <a:spcPts val="0"/>
              </a:spcBef>
              <a:spcAft>
                <a:spcPts val="0"/>
              </a:spcAft>
              <a:buSzPts val="1200"/>
              <a:buFont typeface="Helvetica Neue"/>
              <a:buNone/>
              <a:defRPr b="1">
                <a:latin typeface="Helvetica Neue"/>
                <a:ea typeface="Helvetica Neue"/>
                <a:cs typeface="Helvetica Neue"/>
                <a:sym typeface="Helvetica Neue"/>
              </a:defRPr>
            </a:lvl5pPr>
            <a:lvl6pPr lvl="5" algn="r">
              <a:spcBef>
                <a:spcPts val="0"/>
              </a:spcBef>
              <a:spcAft>
                <a:spcPts val="0"/>
              </a:spcAft>
              <a:buSzPts val="1200"/>
              <a:buFont typeface="Helvetica Neue"/>
              <a:buNone/>
              <a:defRPr b="1">
                <a:latin typeface="Helvetica Neue"/>
                <a:ea typeface="Helvetica Neue"/>
                <a:cs typeface="Helvetica Neue"/>
                <a:sym typeface="Helvetica Neue"/>
              </a:defRPr>
            </a:lvl6pPr>
            <a:lvl7pPr lvl="6" algn="r">
              <a:spcBef>
                <a:spcPts val="0"/>
              </a:spcBef>
              <a:spcAft>
                <a:spcPts val="0"/>
              </a:spcAft>
              <a:buSzPts val="1200"/>
              <a:buFont typeface="Helvetica Neue"/>
              <a:buNone/>
              <a:defRPr b="1">
                <a:latin typeface="Helvetica Neue"/>
                <a:ea typeface="Helvetica Neue"/>
                <a:cs typeface="Helvetica Neue"/>
                <a:sym typeface="Helvetica Neue"/>
              </a:defRPr>
            </a:lvl7pPr>
            <a:lvl8pPr lvl="7" algn="r">
              <a:spcBef>
                <a:spcPts val="0"/>
              </a:spcBef>
              <a:spcAft>
                <a:spcPts val="0"/>
              </a:spcAft>
              <a:buSzPts val="1200"/>
              <a:buFont typeface="Helvetica Neue"/>
              <a:buNone/>
              <a:defRPr b="1">
                <a:latin typeface="Helvetica Neue"/>
                <a:ea typeface="Helvetica Neue"/>
                <a:cs typeface="Helvetica Neue"/>
                <a:sym typeface="Helvetica Neue"/>
              </a:defRPr>
            </a:lvl8pPr>
            <a:lvl9pPr lvl="8" algn="r">
              <a:spcBef>
                <a:spcPts val="0"/>
              </a:spcBef>
              <a:spcAft>
                <a:spcPts val="0"/>
              </a:spcAft>
              <a:buSzPts val="1200"/>
              <a:buFont typeface="Helvetica Neue"/>
              <a:buNone/>
              <a:defRPr b="1">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spTree>
      <p:nvGrpSpPr>
        <p:cNvPr id="57" name="Shape 57"/>
        <p:cNvGrpSpPr/>
        <p:nvPr/>
      </p:nvGrpSpPr>
      <p:grpSpPr>
        <a:xfrm>
          <a:off x="0" y="0"/>
          <a:ext cx="0" cy="0"/>
          <a:chOff x="0" y="0"/>
          <a:chExt cx="0" cy="0"/>
        </a:xfrm>
      </p:grpSpPr>
      <p:sp>
        <p:nvSpPr>
          <p:cNvPr id="58" name="Google Shape;58;p15"/>
          <p:cNvSpPr txBox="1"/>
          <p:nvPr>
            <p:ph type="title"/>
          </p:nvPr>
        </p:nvSpPr>
        <p:spPr>
          <a:xfrm>
            <a:off x="130825" y="105050"/>
            <a:ext cx="8784600" cy="48123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4800"/>
              <a:buFont typeface="Paytone One"/>
              <a:buNone/>
              <a:defRPr sz="4800"/>
            </a:lvl1pPr>
            <a:lvl2pPr lvl="1">
              <a:lnSpc>
                <a:spcPct val="80000"/>
              </a:lnSpc>
              <a:spcBef>
                <a:spcPts val="0"/>
              </a:spcBef>
              <a:spcAft>
                <a:spcPts val="0"/>
              </a:spcAft>
              <a:buSzPts val="4800"/>
              <a:buFont typeface="Paytone One"/>
              <a:buNone/>
              <a:defRPr sz="4800"/>
            </a:lvl2pPr>
            <a:lvl3pPr lvl="2">
              <a:lnSpc>
                <a:spcPct val="80000"/>
              </a:lnSpc>
              <a:spcBef>
                <a:spcPts val="0"/>
              </a:spcBef>
              <a:spcAft>
                <a:spcPts val="0"/>
              </a:spcAft>
              <a:buSzPts val="4800"/>
              <a:buFont typeface="Paytone One"/>
              <a:buNone/>
              <a:defRPr sz="4800"/>
            </a:lvl3pPr>
            <a:lvl4pPr lvl="3">
              <a:lnSpc>
                <a:spcPct val="80000"/>
              </a:lnSpc>
              <a:spcBef>
                <a:spcPts val="0"/>
              </a:spcBef>
              <a:spcAft>
                <a:spcPts val="0"/>
              </a:spcAft>
              <a:buSzPts val="4800"/>
              <a:buFont typeface="Paytone One"/>
              <a:buNone/>
              <a:defRPr sz="4800"/>
            </a:lvl4pPr>
            <a:lvl5pPr lvl="4">
              <a:lnSpc>
                <a:spcPct val="80000"/>
              </a:lnSpc>
              <a:spcBef>
                <a:spcPts val="0"/>
              </a:spcBef>
              <a:spcAft>
                <a:spcPts val="0"/>
              </a:spcAft>
              <a:buSzPts val="4800"/>
              <a:buFont typeface="Paytone One"/>
              <a:buNone/>
              <a:defRPr sz="4800"/>
            </a:lvl5pPr>
            <a:lvl6pPr lvl="5">
              <a:lnSpc>
                <a:spcPct val="80000"/>
              </a:lnSpc>
              <a:spcBef>
                <a:spcPts val="0"/>
              </a:spcBef>
              <a:spcAft>
                <a:spcPts val="0"/>
              </a:spcAft>
              <a:buSzPts val="4800"/>
              <a:buFont typeface="Paytone One"/>
              <a:buNone/>
              <a:defRPr sz="4800"/>
            </a:lvl6pPr>
            <a:lvl7pPr lvl="6">
              <a:lnSpc>
                <a:spcPct val="80000"/>
              </a:lnSpc>
              <a:spcBef>
                <a:spcPts val="0"/>
              </a:spcBef>
              <a:spcAft>
                <a:spcPts val="0"/>
              </a:spcAft>
              <a:buSzPts val="4800"/>
              <a:buFont typeface="Paytone One"/>
              <a:buNone/>
              <a:defRPr sz="4800"/>
            </a:lvl7pPr>
            <a:lvl8pPr lvl="7">
              <a:lnSpc>
                <a:spcPct val="80000"/>
              </a:lnSpc>
              <a:spcBef>
                <a:spcPts val="0"/>
              </a:spcBef>
              <a:spcAft>
                <a:spcPts val="0"/>
              </a:spcAft>
              <a:buSzPts val="4800"/>
              <a:buFont typeface="Paytone One"/>
              <a:buNone/>
              <a:defRPr sz="4800"/>
            </a:lvl8pPr>
            <a:lvl9pPr lvl="8">
              <a:lnSpc>
                <a:spcPct val="80000"/>
              </a:lnSpc>
              <a:spcBef>
                <a:spcPts val="0"/>
              </a:spcBef>
              <a:spcAft>
                <a:spcPts val="0"/>
              </a:spcAft>
              <a:buSzPts val="4800"/>
              <a:buFont typeface="Paytone One"/>
              <a:buNone/>
              <a:defRPr sz="4800"/>
            </a:lvl9pPr>
          </a:lstStyle>
          <a:p/>
        </p:txBody>
      </p:sp>
      <p:sp>
        <p:nvSpPr>
          <p:cNvPr id="59" name="Google Shape;59;p15"/>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60" name="Google Shape;60;p15"/>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shlist Overview"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0" y="58751"/>
            <a:ext cx="9144000" cy="9675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800"/>
              <a:buFont typeface="Paytone One"/>
              <a:buNone/>
              <a:defRPr sz="6800"/>
            </a:lvl1pPr>
            <a:lvl2pPr lvl="1" algn="ctr">
              <a:lnSpc>
                <a:spcPct val="80000"/>
              </a:lnSpc>
              <a:spcBef>
                <a:spcPts val="0"/>
              </a:spcBef>
              <a:spcAft>
                <a:spcPts val="0"/>
              </a:spcAft>
              <a:buSzPts val="6800"/>
              <a:buFont typeface="Paytone One"/>
              <a:buNone/>
              <a:defRPr sz="6800"/>
            </a:lvl2pPr>
            <a:lvl3pPr lvl="2" algn="ctr">
              <a:lnSpc>
                <a:spcPct val="80000"/>
              </a:lnSpc>
              <a:spcBef>
                <a:spcPts val="0"/>
              </a:spcBef>
              <a:spcAft>
                <a:spcPts val="0"/>
              </a:spcAft>
              <a:buSzPts val="6800"/>
              <a:buFont typeface="Paytone One"/>
              <a:buNone/>
              <a:defRPr sz="6800"/>
            </a:lvl3pPr>
            <a:lvl4pPr lvl="3" algn="ctr">
              <a:lnSpc>
                <a:spcPct val="80000"/>
              </a:lnSpc>
              <a:spcBef>
                <a:spcPts val="0"/>
              </a:spcBef>
              <a:spcAft>
                <a:spcPts val="0"/>
              </a:spcAft>
              <a:buSzPts val="6800"/>
              <a:buFont typeface="Paytone One"/>
              <a:buNone/>
              <a:defRPr sz="6800"/>
            </a:lvl4pPr>
            <a:lvl5pPr lvl="4" algn="ctr">
              <a:lnSpc>
                <a:spcPct val="80000"/>
              </a:lnSpc>
              <a:spcBef>
                <a:spcPts val="0"/>
              </a:spcBef>
              <a:spcAft>
                <a:spcPts val="0"/>
              </a:spcAft>
              <a:buSzPts val="6800"/>
              <a:buFont typeface="Paytone One"/>
              <a:buNone/>
              <a:defRPr sz="6800"/>
            </a:lvl5pPr>
            <a:lvl6pPr lvl="5" algn="ctr">
              <a:lnSpc>
                <a:spcPct val="80000"/>
              </a:lnSpc>
              <a:spcBef>
                <a:spcPts val="0"/>
              </a:spcBef>
              <a:spcAft>
                <a:spcPts val="0"/>
              </a:spcAft>
              <a:buSzPts val="6800"/>
              <a:buFont typeface="Paytone One"/>
              <a:buNone/>
              <a:defRPr sz="6800"/>
            </a:lvl6pPr>
            <a:lvl7pPr lvl="6" algn="ctr">
              <a:lnSpc>
                <a:spcPct val="80000"/>
              </a:lnSpc>
              <a:spcBef>
                <a:spcPts val="0"/>
              </a:spcBef>
              <a:spcAft>
                <a:spcPts val="0"/>
              </a:spcAft>
              <a:buSzPts val="6800"/>
              <a:buFont typeface="Paytone One"/>
              <a:buNone/>
              <a:defRPr sz="6800"/>
            </a:lvl7pPr>
            <a:lvl8pPr lvl="7" algn="ctr">
              <a:lnSpc>
                <a:spcPct val="80000"/>
              </a:lnSpc>
              <a:spcBef>
                <a:spcPts val="0"/>
              </a:spcBef>
              <a:spcAft>
                <a:spcPts val="0"/>
              </a:spcAft>
              <a:buSzPts val="6800"/>
              <a:buFont typeface="Paytone One"/>
              <a:buNone/>
              <a:defRPr sz="6800"/>
            </a:lvl8pPr>
            <a:lvl9pPr lvl="8" algn="ctr">
              <a:lnSpc>
                <a:spcPct val="80000"/>
              </a:lnSpc>
              <a:spcBef>
                <a:spcPts val="0"/>
              </a:spcBef>
              <a:spcAft>
                <a:spcPts val="0"/>
              </a:spcAft>
              <a:buSzPts val="6800"/>
              <a:buFont typeface="Paytone One"/>
              <a:buNone/>
              <a:defRPr sz="6800"/>
            </a:lvl9pPr>
          </a:lstStyle>
          <a:p/>
        </p:txBody>
      </p:sp>
      <p:sp>
        <p:nvSpPr>
          <p:cNvPr id="63" name="Google Shape;63;p16"/>
          <p:cNvSpPr/>
          <p:nvPr>
            <p:ph idx="2" type="pic"/>
          </p:nvPr>
        </p:nvSpPr>
        <p:spPr>
          <a:xfrm>
            <a:off x="228600" y="2154950"/>
            <a:ext cx="2079300" cy="2599200"/>
          </a:xfrm>
          <a:prstGeom prst="rect">
            <a:avLst/>
          </a:prstGeom>
          <a:noFill/>
          <a:ln>
            <a:noFill/>
          </a:ln>
        </p:spPr>
      </p:sp>
      <p:sp>
        <p:nvSpPr>
          <p:cNvPr id="64" name="Google Shape;64;p16"/>
          <p:cNvSpPr/>
          <p:nvPr>
            <p:ph idx="3" type="pic"/>
          </p:nvPr>
        </p:nvSpPr>
        <p:spPr>
          <a:xfrm>
            <a:off x="2431100" y="2154950"/>
            <a:ext cx="2079300" cy="2599200"/>
          </a:xfrm>
          <a:prstGeom prst="rect">
            <a:avLst/>
          </a:prstGeom>
          <a:noFill/>
          <a:ln>
            <a:noFill/>
          </a:ln>
        </p:spPr>
      </p:sp>
      <p:sp>
        <p:nvSpPr>
          <p:cNvPr id="65" name="Google Shape;65;p16"/>
          <p:cNvSpPr/>
          <p:nvPr>
            <p:ph idx="4" type="pic"/>
          </p:nvPr>
        </p:nvSpPr>
        <p:spPr>
          <a:xfrm>
            <a:off x="4633600" y="2154950"/>
            <a:ext cx="2079300" cy="2599200"/>
          </a:xfrm>
          <a:prstGeom prst="rect">
            <a:avLst/>
          </a:prstGeom>
          <a:noFill/>
          <a:ln>
            <a:noFill/>
          </a:ln>
        </p:spPr>
      </p:sp>
      <p:sp>
        <p:nvSpPr>
          <p:cNvPr id="66" name="Google Shape;66;p16"/>
          <p:cNvSpPr/>
          <p:nvPr>
            <p:ph idx="5" type="pic"/>
          </p:nvPr>
        </p:nvSpPr>
        <p:spPr>
          <a:xfrm>
            <a:off x="6836100" y="2154950"/>
            <a:ext cx="2079300" cy="2599200"/>
          </a:xfrm>
          <a:prstGeom prst="rect">
            <a:avLst/>
          </a:prstGeom>
          <a:noFill/>
          <a:ln>
            <a:noFill/>
          </a:ln>
        </p:spPr>
      </p:sp>
      <p:sp>
        <p:nvSpPr>
          <p:cNvPr id="67" name="Google Shape;67;p16"/>
          <p:cNvSpPr txBox="1"/>
          <p:nvPr>
            <p:ph idx="1" type="subTitle"/>
          </p:nvPr>
        </p:nvSpPr>
        <p:spPr>
          <a:xfrm>
            <a:off x="226225" y="1785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8" name="Google Shape;68;p16"/>
          <p:cNvSpPr txBox="1"/>
          <p:nvPr>
            <p:ph idx="6" type="subTitle"/>
          </p:nvPr>
        </p:nvSpPr>
        <p:spPr>
          <a:xfrm>
            <a:off x="2429913" y="1785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9" name="Google Shape;69;p16"/>
          <p:cNvSpPr txBox="1"/>
          <p:nvPr>
            <p:ph idx="7" type="subTitle"/>
          </p:nvPr>
        </p:nvSpPr>
        <p:spPr>
          <a:xfrm>
            <a:off x="4633613" y="1785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0" name="Google Shape;70;p16"/>
          <p:cNvSpPr txBox="1"/>
          <p:nvPr>
            <p:ph idx="8" type="subTitle"/>
          </p:nvPr>
        </p:nvSpPr>
        <p:spPr>
          <a:xfrm>
            <a:off x="6837313" y="1785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1" name="Google Shape;71;p16"/>
          <p:cNvSpPr txBox="1"/>
          <p:nvPr>
            <p:ph idx="9"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72" name="Google Shape;72;p16"/>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l Wishlist 1" type="twoColTx">
  <p:cSld name="TITLE_AND_TWO_COLUMNS">
    <p:spTree>
      <p:nvGrpSpPr>
        <p:cNvPr id="73" name="Shape 73"/>
        <p:cNvGrpSpPr/>
        <p:nvPr/>
      </p:nvGrpSpPr>
      <p:grpSpPr>
        <a:xfrm>
          <a:off x="0" y="0"/>
          <a:ext cx="0" cy="0"/>
          <a:chOff x="0" y="0"/>
          <a:chExt cx="0" cy="0"/>
        </a:xfrm>
      </p:grpSpPr>
      <p:sp>
        <p:nvSpPr>
          <p:cNvPr id="74" name="Google Shape;74;p17"/>
          <p:cNvSpPr txBox="1"/>
          <p:nvPr>
            <p:ph type="title"/>
          </p:nvPr>
        </p:nvSpPr>
        <p:spPr>
          <a:xfrm>
            <a:off x="0" y="137870"/>
            <a:ext cx="9144000" cy="13527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400"/>
              <a:buFont typeface="Paytone One"/>
              <a:buNone/>
              <a:defRPr sz="6400"/>
            </a:lvl1pPr>
            <a:lvl2pPr lvl="1" algn="ctr">
              <a:lnSpc>
                <a:spcPct val="80000"/>
              </a:lnSpc>
              <a:spcBef>
                <a:spcPts val="0"/>
              </a:spcBef>
              <a:spcAft>
                <a:spcPts val="0"/>
              </a:spcAft>
              <a:buSzPts val="6400"/>
              <a:buFont typeface="Paytone One"/>
              <a:buNone/>
              <a:defRPr sz="6400"/>
            </a:lvl2pPr>
            <a:lvl3pPr lvl="2" algn="ctr">
              <a:lnSpc>
                <a:spcPct val="80000"/>
              </a:lnSpc>
              <a:spcBef>
                <a:spcPts val="0"/>
              </a:spcBef>
              <a:spcAft>
                <a:spcPts val="0"/>
              </a:spcAft>
              <a:buSzPts val="6400"/>
              <a:buFont typeface="Paytone One"/>
              <a:buNone/>
              <a:defRPr sz="6400"/>
            </a:lvl3pPr>
            <a:lvl4pPr lvl="3" algn="ctr">
              <a:lnSpc>
                <a:spcPct val="80000"/>
              </a:lnSpc>
              <a:spcBef>
                <a:spcPts val="0"/>
              </a:spcBef>
              <a:spcAft>
                <a:spcPts val="0"/>
              </a:spcAft>
              <a:buSzPts val="6400"/>
              <a:buFont typeface="Paytone One"/>
              <a:buNone/>
              <a:defRPr sz="6400"/>
            </a:lvl4pPr>
            <a:lvl5pPr lvl="4" algn="ctr">
              <a:lnSpc>
                <a:spcPct val="80000"/>
              </a:lnSpc>
              <a:spcBef>
                <a:spcPts val="0"/>
              </a:spcBef>
              <a:spcAft>
                <a:spcPts val="0"/>
              </a:spcAft>
              <a:buSzPts val="6400"/>
              <a:buFont typeface="Paytone One"/>
              <a:buNone/>
              <a:defRPr sz="6400"/>
            </a:lvl5pPr>
            <a:lvl6pPr lvl="5" algn="ctr">
              <a:lnSpc>
                <a:spcPct val="80000"/>
              </a:lnSpc>
              <a:spcBef>
                <a:spcPts val="0"/>
              </a:spcBef>
              <a:spcAft>
                <a:spcPts val="0"/>
              </a:spcAft>
              <a:buSzPts val="6400"/>
              <a:buFont typeface="Paytone One"/>
              <a:buNone/>
              <a:defRPr sz="6400"/>
            </a:lvl6pPr>
            <a:lvl7pPr lvl="6" algn="ctr">
              <a:lnSpc>
                <a:spcPct val="80000"/>
              </a:lnSpc>
              <a:spcBef>
                <a:spcPts val="0"/>
              </a:spcBef>
              <a:spcAft>
                <a:spcPts val="0"/>
              </a:spcAft>
              <a:buSzPts val="6400"/>
              <a:buFont typeface="Paytone One"/>
              <a:buNone/>
              <a:defRPr sz="6400"/>
            </a:lvl7pPr>
            <a:lvl8pPr lvl="7" algn="ctr">
              <a:lnSpc>
                <a:spcPct val="80000"/>
              </a:lnSpc>
              <a:spcBef>
                <a:spcPts val="0"/>
              </a:spcBef>
              <a:spcAft>
                <a:spcPts val="0"/>
              </a:spcAft>
              <a:buSzPts val="6400"/>
              <a:buFont typeface="Paytone One"/>
              <a:buNone/>
              <a:defRPr sz="6400"/>
            </a:lvl8pPr>
            <a:lvl9pPr lvl="8" algn="ctr">
              <a:lnSpc>
                <a:spcPct val="80000"/>
              </a:lnSpc>
              <a:spcBef>
                <a:spcPts val="0"/>
              </a:spcBef>
              <a:spcAft>
                <a:spcPts val="0"/>
              </a:spcAft>
              <a:buSzPts val="6400"/>
              <a:buFont typeface="Paytone One"/>
              <a:buNone/>
              <a:defRPr sz="6400"/>
            </a:lvl9pPr>
          </a:lstStyle>
          <a:p/>
        </p:txBody>
      </p:sp>
      <p:sp>
        <p:nvSpPr>
          <p:cNvPr id="75" name="Google Shape;75;p17"/>
          <p:cNvSpPr/>
          <p:nvPr>
            <p:ph idx="2" type="pic"/>
          </p:nvPr>
        </p:nvSpPr>
        <p:spPr>
          <a:xfrm>
            <a:off x="228600" y="1017075"/>
            <a:ext cx="8686800" cy="3737400"/>
          </a:xfrm>
          <a:prstGeom prst="rect">
            <a:avLst/>
          </a:prstGeom>
          <a:noFill/>
          <a:ln>
            <a:noFill/>
          </a:ln>
        </p:spPr>
      </p:sp>
      <p:sp>
        <p:nvSpPr>
          <p:cNvPr id="76" name="Google Shape;76;p17"/>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77" name="Google Shape;77;p17"/>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escription 1" type="titleOnly">
  <p:cSld name="TITLE_ONLY">
    <p:spTree>
      <p:nvGrpSpPr>
        <p:cNvPr id="78" name="Shape 78"/>
        <p:cNvGrpSpPr/>
        <p:nvPr/>
      </p:nvGrpSpPr>
      <p:grpSpPr>
        <a:xfrm>
          <a:off x="0" y="0"/>
          <a:ext cx="0" cy="0"/>
          <a:chOff x="0" y="0"/>
          <a:chExt cx="0" cy="0"/>
        </a:xfrm>
      </p:grpSpPr>
      <p:sp>
        <p:nvSpPr>
          <p:cNvPr id="79" name="Google Shape;79;p18"/>
          <p:cNvSpPr/>
          <p:nvPr>
            <p:ph idx="2" type="pic"/>
          </p:nvPr>
        </p:nvSpPr>
        <p:spPr>
          <a:xfrm>
            <a:off x="5367750" y="226200"/>
            <a:ext cx="3547800" cy="4527900"/>
          </a:xfrm>
          <a:prstGeom prst="rect">
            <a:avLst/>
          </a:prstGeom>
          <a:noFill/>
          <a:ln>
            <a:noFill/>
          </a:ln>
        </p:spPr>
      </p:sp>
      <p:sp>
        <p:nvSpPr>
          <p:cNvPr id="80" name="Google Shape;80;p18"/>
          <p:cNvSpPr txBox="1"/>
          <p:nvPr>
            <p:ph type="title"/>
          </p:nvPr>
        </p:nvSpPr>
        <p:spPr>
          <a:xfrm>
            <a:off x="130825" y="135500"/>
            <a:ext cx="5113800" cy="4527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3200"/>
              <a:buNone/>
              <a:defRPr sz="3200"/>
            </a:lvl1pPr>
            <a:lvl2pPr lvl="1">
              <a:lnSpc>
                <a:spcPct val="80000"/>
              </a:lnSpc>
              <a:spcBef>
                <a:spcPts val="0"/>
              </a:spcBef>
              <a:spcAft>
                <a:spcPts val="0"/>
              </a:spcAft>
              <a:buSzPts val="3200"/>
              <a:buNone/>
              <a:defRPr sz="3200"/>
            </a:lvl2pPr>
            <a:lvl3pPr lvl="2">
              <a:lnSpc>
                <a:spcPct val="80000"/>
              </a:lnSpc>
              <a:spcBef>
                <a:spcPts val="0"/>
              </a:spcBef>
              <a:spcAft>
                <a:spcPts val="0"/>
              </a:spcAft>
              <a:buSzPts val="3200"/>
              <a:buNone/>
              <a:defRPr sz="3200"/>
            </a:lvl3pPr>
            <a:lvl4pPr lvl="3">
              <a:lnSpc>
                <a:spcPct val="80000"/>
              </a:lnSpc>
              <a:spcBef>
                <a:spcPts val="0"/>
              </a:spcBef>
              <a:spcAft>
                <a:spcPts val="0"/>
              </a:spcAft>
              <a:buSzPts val="3200"/>
              <a:buNone/>
              <a:defRPr sz="3200"/>
            </a:lvl4pPr>
            <a:lvl5pPr lvl="4">
              <a:lnSpc>
                <a:spcPct val="80000"/>
              </a:lnSpc>
              <a:spcBef>
                <a:spcPts val="0"/>
              </a:spcBef>
              <a:spcAft>
                <a:spcPts val="0"/>
              </a:spcAft>
              <a:buSzPts val="3200"/>
              <a:buNone/>
              <a:defRPr sz="3200"/>
            </a:lvl5pPr>
            <a:lvl6pPr lvl="5">
              <a:lnSpc>
                <a:spcPct val="80000"/>
              </a:lnSpc>
              <a:spcBef>
                <a:spcPts val="0"/>
              </a:spcBef>
              <a:spcAft>
                <a:spcPts val="0"/>
              </a:spcAft>
              <a:buSzPts val="3200"/>
              <a:buNone/>
              <a:defRPr sz="3200"/>
            </a:lvl6pPr>
            <a:lvl7pPr lvl="6">
              <a:lnSpc>
                <a:spcPct val="80000"/>
              </a:lnSpc>
              <a:spcBef>
                <a:spcPts val="0"/>
              </a:spcBef>
              <a:spcAft>
                <a:spcPts val="0"/>
              </a:spcAft>
              <a:buSzPts val="3200"/>
              <a:buNone/>
              <a:defRPr sz="3200"/>
            </a:lvl7pPr>
            <a:lvl8pPr lvl="7">
              <a:lnSpc>
                <a:spcPct val="80000"/>
              </a:lnSpc>
              <a:spcBef>
                <a:spcPts val="0"/>
              </a:spcBef>
              <a:spcAft>
                <a:spcPts val="0"/>
              </a:spcAft>
              <a:buSzPts val="3200"/>
              <a:buNone/>
              <a:defRPr sz="3200"/>
            </a:lvl8pPr>
            <a:lvl9pPr lvl="8">
              <a:lnSpc>
                <a:spcPct val="80000"/>
              </a:lnSpc>
              <a:spcBef>
                <a:spcPts val="0"/>
              </a:spcBef>
              <a:spcAft>
                <a:spcPts val="0"/>
              </a:spcAft>
              <a:buSzPts val="3200"/>
              <a:buNone/>
              <a:defRPr sz="3200"/>
            </a:lvl9pPr>
          </a:lstStyle>
          <a:p/>
        </p:txBody>
      </p:sp>
      <p:sp>
        <p:nvSpPr>
          <p:cNvPr id="81" name="Google Shape;81;p18"/>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82" name="Google Shape;82;p18"/>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escription 2">
  <p:cSld name="ONE_COLUMN_TEXT">
    <p:spTree>
      <p:nvGrpSpPr>
        <p:cNvPr id="83" name="Shape 83"/>
        <p:cNvGrpSpPr/>
        <p:nvPr/>
      </p:nvGrpSpPr>
      <p:grpSpPr>
        <a:xfrm>
          <a:off x="0" y="0"/>
          <a:ext cx="0" cy="0"/>
          <a:chOff x="0" y="0"/>
          <a:chExt cx="0" cy="0"/>
        </a:xfrm>
      </p:grpSpPr>
      <p:sp>
        <p:nvSpPr>
          <p:cNvPr id="84" name="Google Shape;84;p19"/>
          <p:cNvSpPr/>
          <p:nvPr>
            <p:ph idx="2" type="pic"/>
          </p:nvPr>
        </p:nvSpPr>
        <p:spPr>
          <a:xfrm>
            <a:off x="4633600" y="226200"/>
            <a:ext cx="4281900" cy="4527900"/>
          </a:xfrm>
          <a:prstGeom prst="rect">
            <a:avLst/>
          </a:prstGeom>
          <a:noFill/>
          <a:ln>
            <a:noFill/>
          </a:ln>
        </p:spPr>
      </p:sp>
      <p:sp>
        <p:nvSpPr>
          <p:cNvPr id="85" name="Google Shape;85;p19"/>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86" name="Google Shape;86;p19"/>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87" name="Google Shape;87;p19"/>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
        <p:nvSpPr>
          <p:cNvPr id="88" name="Google Shape;88;p19"/>
          <p:cNvSpPr txBox="1"/>
          <p:nvPr>
            <p:ph idx="3" type="body"/>
          </p:nvPr>
        </p:nvSpPr>
        <p:spPr>
          <a:xfrm>
            <a:off x="130825" y="2291500"/>
            <a:ext cx="3645600" cy="1446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Helvetica Neue"/>
              <a:buChar char="●"/>
              <a:defRPr sz="1800"/>
            </a:lvl1pPr>
            <a:lvl2pPr indent="-342900" lvl="1" marL="914400">
              <a:spcBef>
                <a:spcPts val="0"/>
              </a:spcBef>
              <a:spcAft>
                <a:spcPts val="0"/>
              </a:spcAft>
              <a:buSzPts val="1800"/>
              <a:buFont typeface="Helvetica Neue"/>
              <a:buChar char="○"/>
              <a:defRPr sz="1800"/>
            </a:lvl2pPr>
            <a:lvl3pPr indent="-342900" lvl="2" marL="1371600">
              <a:spcBef>
                <a:spcPts val="0"/>
              </a:spcBef>
              <a:spcAft>
                <a:spcPts val="0"/>
              </a:spcAft>
              <a:buSzPts val="1800"/>
              <a:buFont typeface="Helvetica Neue"/>
              <a:buChar char="■"/>
              <a:defRPr sz="1800"/>
            </a:lvl3pPr>
            <a:lvl4pPr indent="-342900" lvl="3" marL="1828800">
              <a:spcBef>
                <a:spcPts val="0"/>
              </a:spcBef>
              <a:spcAft>
                <a:spcPts val="0"/>
              </a:spcAft>
              <a:buSzPts val="1800"/>
              <a:buFont typeface="Helvetica Neue"/>
              <a:buChar char="●"/>
              <a:defRPr sz="1800"/>
            </a:lvl4pPr>
            <a:lvl5pPr indent="-342900" lvl="4" marL="2286000">
              <a:spcBef>
                <a:spcPts val="0"/>
              </a:spcBef>
              <a:spcAft>
                <a:spcPts val="0"/>
              </a:spcAft>
              <a:buSzPts val="1800"/>
              <a:buFont typeface="Helvetica Neue"/>
              <a:buChar char="○"/>
              <a:defRPr sz="1800"/>
            </a:lvl5pPr>
            <a:lvl6pPr indent="-342900" lvl="5" marL="2743200">
              <a:spcBef>
                <a:spcPts val="0"/>
              </a:spcBef>
              <a:spcAft>
                <a:spcPts val="0"/>
              </a:spcAft>
              <a:buSzPts val="1800"/>
              <a:buFont typeface="Helvetica Neue"/>
              <a:buChar char="■"/>
              <a:defRPr sz="1800"/>
            </a:lvl6pPr>
            <a:lvl7pPr indent="-342900" lvl="6" marL="3200400">
              <a:spcBef>
                <a:spcPts val="0"/>
              </a:spcBef>
              <a:spcAft>
                <a:spcPts val="0"/>
              </a:spcAft>
              <a:buSzPts val="1800"/>
              <a:buFont typeface="Helvetica Neue"/>
              <a:buChar char="●"/>
              <a:defRPr sz="1800"/>
            </a:lvl7pPr>
            <a:lvl8pPr indent="-342900" lvl="7" marL="3657600">
              <a:spcBef>
                <a:spcPts val="0"/>
              </a:spcBef>
              <a:spcAft>
                <a:spcPts val="0"/>
              </a:spcAft>
              <a:buSzPts val="1800"/>
              <a:buFont typeface="Helvetica Neue"/>
              <a:buChar char="○"/>
              <a:defRPr sz="1800"/>
            </a:lvl8pPr>
            <a:lvl9pPr indent="-342900" lvl="8" marL="4114800">
              <a:spcBef>
                <a:spcPts val="0"/>
              </a:spcBef>
              <a:spcAft>
                <a:spcPts val="0"/>
              </a:spcAft>
              <a:buSzPts val="1800"/>
              <a:buFont typeface="Helvetica Neue"/>
              <a:buChar char="■"/>
              <a:defRPr sz="1800"/>
            </a:lvl9pPr>
          </a:lstStyle>
          <a:p/>
        </p:txBody>
      </p:sp>
      <p:sp>
        <p:nvSpPr>
          <p:cNvPr id="89" name="Google Shape;89;p19"/>
          <p:cNvSpPr txBox="1"/>
          <p:nvPr>
            <p:ph idx="4"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shlist 1">
  <p:cSld name="MAIN_POINT">
    <p:spTree>
      <p:nvGrpSpPr>
        <p:cNvPr id="90" name="Shape 90"/>
        <p:cNvGrpSpPr/>
        <p:nvPr/>
      </p:nvGrpSpPr>
      <p:grpSpPr>
        <a:xfrm>
          <a:off x="0" y="0"/>
          <a:ext cx="0" cy="0"/>
          <a:chOff x="0" y="0"/>
          <a:chExt cx="0" cy="0"/>
        </a:xfrm>
      </p:grpSpPr>
      <p:sp>
        <p:nvSpPr>
          <p:cNvPr id="91" name="Google Shape;91;p20"/>
          <p:cNvSpPr/>
          <p:nvPr>
            <p:ph idx="2" type="pic"/>
          </p:nvPr>
        </p:nvSpPr>
        <p:spPr>
          <a:xfrm>
            <a:off x="4633600" y="226200"/>
            <a:ext cx="4281900" cy="4527900"/>
          </a:xfrm>
          <a:prstGeom prst="rect">
            <a:avLst/>
          </a:prstGeom>
          <a:noFill/>
          <a:ln>
            <a:noFill/>
          </a:ln>
        </p:spPr>
      </p:sp>
      <p:sp>
        <p:nvSpPr>
          <p:cNvPr id="92" name="Google Shape;92;p20"/>
          <p:cNvSpPr/>
          <p:nvPr>
            <p:ph idx="3" type="pic"/>
          </p:nvPr>
        </p:nvSpPr>
        <p:spPr>
          <a:xfrm>
            <a:off x="228600" y="1627200"/>
            <a:ext cx="4281900" cy="3126900"/>
          </a:xfrm>
          <a:prstGeom prst="rect">
            <a:avLst/>
          </a:prstGeom>
          <a:noFill/>
          <a:ln>
            <a:noFill/>
          </a:ln>
        </p:spPr>
      </p:sp>
      <p:sp>
        <p:nvSpPr>
          <p:cNvPr id="93" name="Google Shape;93;p20"/>
          <p:cNvSpPr txBox="1"/>
          <p:nvPr>
            <p:ph idx="1" type="body"/>
          </p:nvPr>
        </p:nvSpPr>
        <p:spPr>
          <a:xfrm>
            <a:off x="130825" y="754075"/>
            <a:ext cx="18999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94" name="Google Shape;94;p20"/>
          <p:cNvSpPr txBox="1"/>
          <p:nvPr>
            <p:ph idx="4" type="subTitle"/>
          </p:nvPr>
        </p:nvSpPr>
        <p:spPr>
          <a:xfrm>
            <a:off x="130825" y="95900"/>
            <a:ext cx="2079600" cy="598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b="1"/>
            </a:lvl2pPr>
            <a:lvl3pPr lvl="2">
              <a:spcBef>
                <a:spcPts val="0"/>
              </a:spcBef>
              <a:spcAft>
                <a:spcPts val="0"/>
              </a:spcAft>
              <a:buSzPts val="1200"/>
              <a:buNone/>
              <a:defRPr b="1"/>
            </a:lvl3pPr>
            <a:lvl4pPr lvl="3">
              <a:spcBef>
                <a:spcPts val="0"/>
              </a:spcBef>
              <a:spcAft>
                <a:spcPts val="0"/>
              </a:spcAft>
              <a:buSzPts val="1200"/>
              <a:buNone/>
              <a:defRPr b="1"/>
            </a:lvl4pPr>
            <a:lvl5pPr lvl="4">
              <a:spcBef>
                <a:spcPts val="0"/>
              </a:spcBef>
              <a:spcAft>
                <a:spcPts val="0"/>
              </a:spcAft>
              <a:buSzPts val="1200"/>
              <a:buNone/>
              <a:defRPr b="1"/>
            </a:lvl5pPr>
            <a:lvl6pPr lvl="5">
              <a:spcBef>
                <a:spcPts val="0"/>
              </a:spcBef>
              <a:spcAft>
                <a:spcPts val="0"/>
              </a:spcAft>
              <a:buSzPts val="1200"/>
              <a:buNone/>
              <a:defRPr b="1"/>
            </a:lvl6pPr>
            <a:lvl7pPr lvl="6">
              <a:spcBef>
                <a:spcPts val="0"/>
              </a:spcBef>
              <a:spcAft>
                <a:spcPts val="0"/>
              </a:spcAft>
              <a:buSzPts val="1200"/>
              <a:buNone/>
              <a:defRPr b="1"/>
            </a:lvl7pPr>
            <a:lvl8pPr lvl="7">
              <a:spcBef>
                <a:spcPts val="0"/>
              </a:spcBef>
              <a:spcAft>
                <a:spcPts val="0"/>
              </a:spcAft>
              <a:buSzPts val="1200"/>
              <a:buNone/>
              <a:defRPr b="1"/>
            </a:lvl8pPr>
            <a:lvl9pPr lvl="8">
              <a:spcBef>
                <a:spcPts val="0"/>
              </a:spcBef>
              <a:spcAft>
                <a:spcPts val="0"/>
              </a:spcAft>
              <a:buSzPts val="1200"/>
              <a:buNone/>
              <a:defRPr b="1"/>
            </a:lvl9pPr>
          </a:lstStyle>
          <a:p/>
        </p:txBody>
      </p:sp>
      <p:sp>
        <p:nvSpPr>
          <p:cNvPr id="95" name="Google Shape;95;p20"/>
          <p:cNvSpPr txBox="1"/>
          <p:nvPr>
            <p:ph idx="5" type="subTitle"/>
          </p:nvPr>
        </p:nvSpPr>
        <p:spPr>
          <a:xfrm>
            <a:off x="2340250" y="95900"/>
            <a:ext cx="2079600" cy="598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b="1"/>
            </a:lvl2pPr>
            <a:lvl3pPr lvl="2">
              <a:spcBef>
                <a:spcPts val="0"/>
              </a:spcBef>
              <a:spcAft>
                <a:spcPts val="0"/>
              </a:spcAft>
              <a:buSzPts val="1200"/>
              <a:buNone/>
              <a:defRPr b="1"/>
            </a:lvl3pPr>
            <a:lvl4pPr lvl="3">
              <a:spcBef>
                <a:spcPts val="0"/>
              </a:spcBef>
              <a:spcAft>
                <a:spcPts val="0"/>
              </a:spcAft>
              <a:buSzPts val="1200"/>
              <a:buNone/>
              <a:defRPr b="1"/>
            </a:lvl4pPr>
            <a:lvl5pPr lvl="4">
              <a:spcBef>
                <a:spcPts val="0"/>
              </a:spcBef>
              <a:spcAft>
                <a:spcPts val="0"/>
              </a:spcAft>
              <a:buSzPts val="1200"/>
              <a:buNone/>
              <a:defRPr b="1"/>
            </a:lvl5pPr>
            <a:lvl6pPr lvl="5">
              <a:spcBef>
                <a:spcPts val="0"/>
              </a:spcBef>
              <a:spcAft>
                <a:spcPts val="0"/>
              </a:spcAft>
              <a:buSzPts val="1200"/>
              <a:buNone/>
              <a:defRPr b="1"/>
            </a:lvl6pPr>
            <a:lvl7pPr lvl="6">
              <a:spcBef>
                <a:spcPts val="0"/>
              </a:spcBef>
              <a:spcAft>
                <a:spcPts val="0"/>
              </a:spcAft>
              <a:buSzPts val="1200"/>
              <a:buNone/>
              <a:defRPr b="1"/>
            </a:lvl7pPr>
            <a:lvl8pPr lvl="7">
              <a:spcBef>
                <a:spcPts val="0"/>
              </a:spcBef>
              <a:spcAft>
                <a:spcPts val="0"/>
              </a:spcAft>
              <a:buSzPts val="1200"/>
              <a:buNone/>
              <a:defRPr b="1"/>
            </a:lvl8pPr>
            <a:lvl9pPr lvl="8">
              <a:spcBef>
                <a:spcPts val="0"/>
              </a:spcBef>
              <a:spcAft>
                <a:spcPts val="0"/>
              </a:spcAft>
              <a:buSzPts val="1200"/>
              <a:buNone/>
              <a:defRPr b="1"/>
            </a:lvl9pPr>
          </a:lstStyle>
          <a:p/>
        </p:txBody>
      </p:sp>
      <p:sp>
        <p:nvSpPr>
          <p:cNvPr id="96" name="Google Shape;96;p20"/>
          <p:cNvSpPr txBox="1"/>
          <p:nvPr>
            <p:ph idx="6" type="body"/>
          </p:nvPr>
        </p:nvSpPr>
        <p:spPr>
          <a:xfrm>
            <a:off x="2340250" y="754075"/>
            <a:ext cx="18999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97" name="Google Shape;97;p20"/>
          <p:cNvSpPr txBox="1"/>
          <p:nvPr>
            <p:ph idx="7"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98" name="Google Shape;98;p20"/>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shlist 2">
  <p:cSld name="SECTION_TITLE_AND_DESCRIPTION">
    <p:spTree>
      <p:nvGrpSpPr>
        <p:cNvPr id="99" name="Shape 99"/>
        <p:cNvGrpSpPr/>
        <p:nvPr/>
      </p:nvGrpSpPr>
      <p:grpSpPr>
        <a:xfrm>
          <a:off x="0" y="0"/>
          <a:ext cx="0" cy="0"/>
          <a:chOff x="0" y="0"/>
          <a:chExt cx="0" cy="0"/>
        </a:xfrm>
      </p:grpSpPr>
      <p:sp>
        <p:nvSpPr>
          <p:cNvPr id="100" name="Google Shape;100;p21"/>
          <p:cNvSpPr/>
          <p:nvPr>
            <p:ph idx="2" type="pic"/>
          </p:nvPr>
        </p:nvSpPr>
        <p:spPr>
          <a:xfrm>
            <a:off x="228600" y="920100"/>
            <a:ext cx="4281900" cy="3834000"/>
          </a:xfrm>
          <a:prstGeom prst="rect">
            <a:avLst/>
          </a:prstGeom>
          <a:noFill/>
          <a:ln>
            <a:noFill/>
          </a:ln>
        </p:spPr>
      </p:sp>
      <p:sp>
        <p:nvSpPr>
          <p:cNvPr id="101" name="Google Shape;101;p21"/>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102" name="Google Shape;102;p21"/>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
        <p:nvSpPr>
          <p:cNvPr id="103" name="Google Shape;103;p21"/>
          <p:cNvSpPr txBox="1"/>
          <p:nvPr>
            <p:ph type="title"/>
          </p:nvPr>
        </p:nvSpPr>
        <p:spPr>
          <a:xfrm>
            <a:off x="119081" y="103200"/>
            <a:ext cx="4379700" cy="816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3600"/>
              <a:buNone/>
              <a:defRPr sz="3600"/>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
        <p:nvSpPr>
          <p:cNvPr id="104" name="Google Shape;104;p21"/>
          <p:cNvSpPr/>
          <p:nvPr>
            <p:ph idx="3" type="pic"/>
          </p:nvPr>
        </p:nvSpPr>
        <p:spPr>
          <a:xfrm>
            <a:off x="4633600" y="226200"/>
            <a:ext cx="4281900" cy="3905400"/>
          </a:xfrm>
          <a:prstGeom prst="rect">
            <a:avLst/>
          </a:prstGeom>
          <a:noFill/>
          <a:ln>
            <a:noFill/>
          </a:ln>
        </p:spPr>
      </p:sp>
      <p:sp>
        <p:nvSpPr>
          <p:cNvPr id="105" name="Google Shape;105;p21"/>
          <p:cNvSpPr txBox="1"/>
          <p:nvPr>
            <p:ph idx="4" type="title"/>
          </p:nvPr>
        </p:nvSpPr>
        <p:spPr>
          <a:xfrm>
            <a:off x="4527075" y="4131519"/>
            <a:ext cx="4379700" cy="789900"/>
          </a:xfrm>
          <a:prstGeom prst="rect">
            <a:avLst/>
          </a:prstGeom>
        </p:spPr>
        <p:txBody>
          <a:bodyPr anchorCtr="0" anchor="b" bIns="91425" lIns="91425" spcFirstLastPara="1" rIns="91425" wrap="square" tIns="91425">
            <a:normAutofit/>
          </a:bodyPr>
          <a:lstStyle>
            <a:lvl1pPr lvl="0">
              <a:lnSpc>
                <a:spcPct val="80000"/>
              </a:lnSpc>
              <a:spcBef>
                <a:spcPts val="0"/>
              </a:spcBef>
              <a:spcAft>
                <a:spcPts val="0"/>
              </a:spcAft>
              <a:buSzPts val="3600"/>
              <a:buNone/>
              <a:defRPr sz="3600"/>
            </a:lvl1pPr>
            <a:lvl2pPr lvl="1">
              <a:lnSpc>
                <a:spcPct val="80000"/>
              </a:lnSpc>
              <a:spcBef>
                <a:spcPts val="0"/>
              </a:spcBef>
              <a:spcAft>
                <a:spcPts val="0"/>
              </a:spcAft>
              <a:buSzPts val="3600"/>
              <a:buNone/>
              <a:defRPr sz="3600"/>
            </a:lvl2pPr>
            <a:lvl3pPr lvl="2">
              <a:lnSpc>
                <a:spcPct val="80000"/>
              </a:lnSpc>
              <a:spcBef>
                <a:spcPts val="0"/>
              </a:spcBef>
              <a:spcAft>
                <a:spcPts val="0"/>
              </a:spcAft>
              <a:buSzPts val="3600"/>
              <a:buNone/>
              <a:defRPr sz="3600"/>
            </a:lvl3pPr>
            <a:lvl4pPr lvl="3">
              <a:lnSpc>
                <a:spcPct val="80000"/>
              </a:lnSpc>
              <a:spcBef>
                <a:spcPts val="0"/>
              </a:spcBef>
              <a:spcAft>
                <a:spcPts val="0"/>
              </a:spcAft>
              <a:buSzPts val="3600"/>
              <a:buNone/>
              <a:defRPr sz="3600"/>
            </a:lvl4pPr>
            <a:lvl5pPr lvl="4">
              <a:lnSpc>
                <a:spcPct val="80000"/>
              </a:lnSpc>
              <a:spcBef>
                <a:spcPts val="0"/>
              </a:spcBef>
              <a:spcAft>
                <a:spcPts val="0"/>
              </a:spcAft>
              <a:buSzPts val="3600"/>
              <a:buNone/>
              <a:defRPr sz="3600"/>
            </a:lvl5pPr>
            <a:lvl6pPr lvl="5">
              <a:lnSpc>
                <a:spcPct val="80000"/>
              </a:lnSpc>
              <a:spcBef>
                <a:spcPts val="0"/>
              </a:spcBef>
              <a:spcAft>
                <a:spcPts val="0"/>
              </a:spcAft>
              <a:buSzPts val="3600"/>
              <a:buNone/>
              <a:defRPr sz="3600"/>
            </a:lvl6pPr>
            <a:lvl7pPr lvl="6">
              <a:lnSpc>
                <a:spcPct val="80000"/>
              </a:lnSpc>
              <a:spcBef>
                <a:spcPts val="0"/>
              </a:spcBef>
              <a:spcAft>
                <a:spcPts val="0"/>
              </a:spcAft>
              <a:buSzPts val="3600"/>
              <a:buNone/>
              <a:defRPr sz="3600"/>
            </a:lvl7pPr>
            <a:lvl8pPr lvl="7">
              <a:lnSpc>
                <a:spcPct val="80000"/>
              </a:lnSpc>
              <a:spcBef>
                <a:spcPts val="0"/>
              </a:spcBef>
              <a:spcAft>
                <a:spcPts val="0"/>
              </a:spcAft>
              <a:buSzPts val="3600"/>
              <a:buNone/>
              <a:defRPr sz="3600"/>
            </a:lvl8pPr>
            <a:lvl9pPr lvl="8">
              <a:lnSpc>
                <a:spcPct val="80000"/>
              </a:lnSpc>
              <a:spcBef>
                <a:spcPts val="0"/>
              </a:spcBef>
              <a:spcAft>
                <a:spcPts val="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shlist 3">
  <p:cSld name="CAPTION_ONLY">
    <p:spTree>
      <p:nvGrpSpPr>
        <p:cNvPr id="106" name="Shape 106"/>
        <p:cNvGrpSpPr/>
        <p:nvPr/>
      </p:nvGrpSpPr>
      <p:grpSpPr>
        <a:xfrm>
          <a:off x="0" y="0"/>
          <a:ext cx="0" cy="0"/>
          <a:chOff x="0" y="0"/>
          <a:chExt cx="0" cy="0"/>
        </a:xfrm>
      </p:grpSpPr>
      <p:sp>
        <p:nvSpPr>
          <p:cNvPr id="107" name="Google Shape;107;p22"/>
          <p:cNvSpPr/>
          <p:nvPr>
            <p:ph idx="2" type="pic"/>
          </p:nvPr>
        </p:nvSpPr>
        <p:spPr>
          <a:xfrm>
            <a:off x="228600" y="226200"/>
            <a:ext cx="4281900" cy="4527900"/>
          </a:xfrm>
          <a:prstGeom prst="rect">
            <a:avLst/>
          </a:prstGeom>
          <a:noFill/>
          <a:ln>
            <a:noFill/>
          </a:ln>
        </p:spPr>
      </p:sp>
      <p:sp>
        <p:nvSpPr>
          <p:cNvPr id="108" name="Google Shape;108;p22"/>
          <p:cNvSpPr/>
          <p:nvPr>
            <p:ph idx="3" type="pic"/>
          </p:nvPr>
        </p:nvSpPr>
        <p:spPr>
          <a:xfrm>
            <a:off x="4633600" y="226200"/>
            <a:ext cx="4281900" cy="3126900"/>
          </a:xfrm>
          <a:prstGeom prst="rect">
            <a:avLst/>
          </a:prstGeom>
          <a:noFill/>
          <a:ln>
            <a:noFill/>
          </a:ln>
        </p:spPr>
      </p:sp>
      <p:sp>
        <p:nvSpPr>
          <p:cNvPr id="109" name="Google Shape;109;p22"/>
          <p:cNvSpPr txBox="1"/>
          <p:nvPr>
            <p:ph idx="1" type="body"/>
          </p:nvPr>
        </p:nvSpPr>
        <p:spPr>
          <a:xfrm>
            <a:off x="4630038" y="3988400"/>
            <a:ext cx="18999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110" name="Google Shape;110;p22"/>
          <p:cNvSpPr txBox="1"/>
          <p:nvPr>
            <p:ph idx="4" type="subTitle"/>
          </p:nvPr>
        </p:nvSpPr>
        <p:spPr>
          <a:xfrm>
            <a:off x="4630038" y="3406425"/>
            <a:ext cx="2079600" cy="598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b="1"/>
            </a:lvl2pPr>
            <a:lvl3pPr lvl="2">
              <a:spcBef>
                <a:spcPts val="0"/>
              </a:spcBef>
              <a:spcAft>
                <a:spcPts val="0"/>
              </a:spcAft>
              <a:buSzPts val="1200"/>
              <a:buNone/>
              <a:defRPr b="1"/>
            </a:lvl3pPr>
            <a:lvl4pPr lvl="3">
              <a:spcBef>
                <a:spcPts val="0"/>
              </a:spcBef>
              <a:spcAft>
                <a:spcPts val="0"/>
              </a:spcAft>
              <a:buSzPts val="1200"/>
              <a:buNone/>
              <a:defRPr b="1"/>
            </a:lvl4pPr>
            <a:lvl5pPr lvl="4">
              <a:spcBef>
                <a:spcPts val="0"/>
              </a:spcBef>
              <a:spcAft>
                <a:spcPts val="0"/>
              </a:spcAft>
              <a:buSzPts val="1200"/>
              <a:buNone/>
              <a:defRPr b="1"/>
            </a:lvl5pPr>
            <a:lvl6pPr lvl="5">
              <a:spcBef>
                <a:spcPts val="0"/>
              </a:spcBef>
              <a:spcAft>
                <a:spcPts val="0"/>
              </a:spcAft>
              <a:buSzPts val="1200"/>
              <a:buNone/>
              <a:defRPr b="1"/>
            </a:lvl6pPr>
            <a:lvl7pPr lvl="6">
              <a:spcBef>
                <a:spcPts val="0"/>
              </a:spcBef>
              <a:spcAft>
                <a:spcPts val="0"/>
              </a:spcAft>
              <a:buSzPts val="1200"/>
              <a:buNone/>
              <a:defRPr b="1"/>
            </a:lvl7pPr>
            <a:lvl8pPr lvl="7">
              <a:spcBef>
                <a:spcPts val="0"/>
              </a:spcBef>
              <a:spcAft>
                <a:spcPts val="0"/>
              </a:spcAft>
              <a:buSzPts val="1200"/>
              <a:buNone/>
              <a:defRPr b="1"/>
            </a:lvl8pPr>
            <a:lvl9pPr lvl="8">
              <a:spcBef>
                <a:spcPts val="0"/>
              </a:spcBef>
              <a:spcAft>
                <a:spcPts val="0"/>
              </a:spcAft>
              <a:buSzPts val="1200"/>
              <a:buNone/>
              <a:defRPr b="1"/>
            </a:lvl9pPr>
          </a:lstStyle>
          <a:p/>
        </p:txBody>
      </p:sp>
      <p:sp>
        <p:nvSpPr>
          <p:cNvPr id="111" name="Google Shape;111;p22"/>
          <p:cNvSpPr txBox="1"/>
          <p:nvPr>
            <p:ph idx="5" type="subTitle"/>
          </p:nvPr>
        </p:nvSpPr>
        <p:spPr>
          <a:xfrm>
            <a:off x="6839463" y="3406425"/>
            <a:ext cx="2079600" cy="598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b="1"/>
            </a:lvl2pPr>
            <a:lvl3pPr lvl="2">
              <a:spcBef>
                <a:spcPts val="0"/>
              </a:spcBef>
              <a:spcAft>
                <a:spcPts val="0"/>
              </a:spcAft>
              <a:buSzPts val="1200"/>
              <a:buNone/>
              <a:defRPr b="1"/>
            </a:lvl3pPr>
            <a:lvl4pPr lvl="3">
              <a:spcBef>
                <a:spcPts val="0"/>
              </a:spcBef>
              <a:spcAft>
                <a:spcPts val="0"/>
              </a:spcAft>
              <a:buSzPts val="1200"/>
              <a:buNone/>
              <a:defRPr b="1"/>
            </a:lvl4pPr>
            <a:lvl5pPr lvl="4">
              <a:spcBef>
                <a:spcPts val="0"/>
              </a:spcBef>
              <a:spcAft>
                <a:spcPts val="0"/>
              </a:spcAft>
              <a:buSzPts val="1200"/>
              <a:buNone/>
              <a:defRPr b="1"/>
            </a:lvl5pPr>
            <a:lvl6pPr lvl="5">
              <a:spcBef>
                <a:spcPts val="0"/>
              </a:spcBef>
              <a:spcAft>
                <a:spcPts val="0"/>
              </a:spcAft>
              <a:buSzPts val="1200"/>
              <a:buNone/>
              <a:defRPr b="1"/>
            </a:lvl6pPr>
            <a:lvl7pPr lvl="6">
              <a:spcBef>
                <a:spcPts val="0"/>
              </a:spcBef>
              <a:spcAft>
                <a:spcPts val="0"/>
              </a:spcAft>
              <a:buSzPts val="1200"/>
              <a:buNone/>
              <a:defRPr b="1"/>
            </a:lvl7pPr>
            <a:lvl8pPr lvl="7">
              <a:spcBef>
                <a:spcPts val="0"/>
              </a:spcBef>
              <a:spcAft>
                <a:spcPts val="0"/>
              </a:spcAft>
              <a:buSzPts val="1200"/>
              <a:buNone/>
              <a:defRPr b="1"/>
            </a:lvl8pPr>
            <a:lvl9pPr lvl="8">
              <a:spcBef>
                <a:spcPts val="0"/>
              </a:spcBef>
              <a:spcAft>
                <a:spcPts val="0"/>
              </a:spcAft>
              <a:buSzPts val="1200"/>
              <a:buNone/>
              <a:defRPr b="1"/>
            </a:lvl9pPr>
          </a:lstStyle>
          <a:p/>
        </p:txBody>
      </p:sp>
      <p:sp>
        <p:nvSpPr>
          <p:cNvPr id="112" name="Google Shape;112;p22"/>
          <p:cNvSpPr txBox="1"/>
          <p:nvPr>
            <p:ph idx="6" type="body"/>
          </p:nvPr>
        </p:nvSpPr>
        <p:spPr>
          <a:xfrm>
            <a:off x="6839463" y="3988400"/>
            <a:ext cx="18999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113" name="Google Shape;113;p22"/>
          <p:cNvSpPr txBox="1"/>
          <p:nvPr>
            <p:ph idx="7"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114" name="Google Shape;114;p22"/>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shlist Recommandation">
  <p:cSld name="CUSTOM_1">
    <p:spTree>
      <p:nvGrpSpPr>
        <p:cNvPr id="115" name="Shape 115"/>
        <p:cNvGrpSpPr/>
        <p:nvPr/>
      </p:nvGrpSpPr>
      <p:grpSpPr>
        <a:xfrm>
          <a:off x="0" y="0"/>
          <a:ext cx="0" cy="0"/>
          <a:chOff x="0" y="0"/>
          <a:chExt cx="0" cy="0"/>
        </a:xfrm>
      </p:grpSpPr>
      <p:sp>
        <p:nvSpPr>
          <p:cNvPr id="116" name="Google Shape;116;p23"/>
          <p:cNvSpPr/>
          <p:nvPr>
            <p:ph idx="2" type="pic"/>
          </p:nvPr>
        </p:nvSpPr>
        <p:spPr>
          <a:xfrm>
            <a:off x="228600" y="1056875"/>
            <a:ext cx="2813700" cy="3697200"/>
          </a:xfrm>
          <a:prstGeom prst="rect">
            <a:avLst/>
          </a:prstGeom>
          <a:noFill/>
          <a:ln>
            <a:noFill/>
          </a:ln>
        </p:spPr>
      </p:sp>
      <p:sp>
        <p:nvSpPr>
          <p:cNvPr id="117" name="Google Shape;117;p23"/>
          <p:cNvSpPr/>
          <p:nvPr>
            <p:ph idx="3" type="pic"/>
          </p:nvPr>
        </p:nvSpPr>
        <p:spPr>
          <a:xfrm>
            <a:off x="3165275" y="1056875"/>
            <a:ext cx="2813700" cy="3697200"/>
          </a:xfrm>
          <a:prstGeom prst="rect">
            <a:avLst/>
          </a:prstGeom>
          <a:noFill/>
          <a:ln>
            <a:noFill/>
          </a:ln>
        </p:spPr>
      </p:sp>
      <p:sp>
        <p:nvSpPr>
          <p:cNvPr id="118" name="Google Shape;118;p23"/>
          <p:cNvSpPr/>
          <p:nvPr>
            <p:ph idx="4" type="pic"/>
          </p:nvPr>
        </p:nvSpPr>
        <p:spPr>
          <a:xfrm>
            <a:off x="6101625" y="1056875"/>
            <a:ext cx="2813700" cy="3697200"/>
          </a:xfrm>
          <a:prstGeom prst="rect">
            <a:avLst/>
          </a:prstGeom>
          <a:noFill/>
          <a:ln>
            <a:noFill/>
          </a:ln>
        </p:spPr>
      </p:sp>
      <p:sp>
        <p:nvSpPr>
          <p:cNvPr id="119" name="Google Shape;119;p23"/>
          <p:cNvSpPr txBox="1"/>
          <p:nvPr>
            <p:ph type="title"/>
          </p:nvPr>
        </p:nvSpPr>
        <p:spPr>
          <a:xfrm>
            <a:off x="130825" y="103200"/>
            <a:ext cx="2911500" cy="816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None/>
              <a:defRPr sz="3000"/>
            </a:lvl2pPr>
            <a:lvl3pPr lvl="2">
              <a:lnSpc>
                <a:spcPct val="80000"/>
              </a:lnSpc>
              <a:spcBef>
                <a:spcPts val="0"/>
              </a:spcBef>
              <a:spcAft>
                <a:spcPts val="0"/>
              </a:spcAft>
              <a:buSzPts val="3000"/>
              <a:buNone/>
              <a:defRPr sz="3000"/>
            </a:lvl3pPr>
            <a:lvl4pPr lvl="3">
              <a:lnSpc>
                <a:spcPct val="80000"/>
              </a:lnSpc>
              <a:spcBef>
                <a:spcPts val="0"/>
              </a:spcBef>
              <a:spcAft>
                <a:spcPts val="0"/>
              </a:spcAft>
              <a:buSzPts val="3000"/>
              <a:buNone/>
              <a:defRPr sz="3000"/>
            </a:lvl4pPr>
            <a:lvl5pPr lvl="4">
              <a:lnSpc>
                <a:spcPct val="80000"/>
              </a:lnSpc>
              <a:spcBef>
                <a:spcPts val="0"/>
              </a:spcBef>
              <a:spcAft>
                <a:spcPts val="0"/>
              </a:spcAft>
              <a:buSzPts val="3000"/>
              <a:buNone/>
              <a:defRPr sz="3000"/>
            </a:lvl5pPr>
            <a:lvl6pPr lvl="5">
              <a:lnSpc>
                <a:spcPct val="80000"/>
              </a:lnSpc>
              <a:spcBef>
                <a:spcPts val="0"/>
              </a:spcBef>
              <a:spcAft>
                <a:spcPts val="0"/>
              </a:spcAft>
              <a:buSzPts val="3000"/>
              <a:buNone/>
              <a:defRPr sz="3000"/>
            </a:lvl6pPr>
            <a:lvl7pPr lvl="6">
              <a:lnSpc>
                <a:spcPct val="80000"/>
              </a:lnSpc>
              <a:spcBef>
                <a:spcPts val="0"/>
              </a:spcBef>
              <a:spcAft>
                <a:spcPts val="0"/>
              </a:spcAft>
              <a:buSzPts val="3000"/>
              <a:buNone/>
              <a:defRPr sz="3000"/>
            </a:lvl7pPr>
            <a:lvl8pPr lvl="7">
              <a:lnSpc>
                <a:spcPct val="80000"/>
              </a:lnSpc>
              <a:spcBef>
                <a:spcPts val="0"/>
              </a:spcBef>
              <a:spcAft>
                <a:spcPts val="0"/>
              </a:spcAft>
              <a:buSzPts val="3000"/>
              <a:buNone/>
              <a:defRPr sz="3000"/>
            </a:lvl8pPr>
            <a:lvl9pPr lvl="8">
              <a:lnSpc>
                <a:spcPct val="80000"/>
              </a:lnSpc>
              <a:spcBef>
                <a:spcPts val="0"/>
              </a:spcBef>
              <a:spcAft>
                <a:spcPts val="0"/>
              </a:spcAft>
              <a:buSzPts val="3000"/>
              <a:buNone/>
              <a:defRPr sz="3000"/>
            </a:lvl9pPr>
          </a:lstStyle>
          <a:p/>
        </p:txBody>
      </p:sp>
      <p:sp>
        <p:nvSpPr>
          <p:cNvPr id="120" name="Google Shape;120;p23"/>
          <p:cNvSpPr txBox="1"/>
          <p:nvPr>
            <p:ph idx="5" type="title"/>
          </p:nvPr>
        </p:nvSpPr>
        <p:spPr>
          <a:xfrm>
            <a:off x="3064850" y="103200"/>
            <a:ext cx="2911500" cy="816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None/>
              <a:defRPr sz="3000"/>
            </a:lvl2pPr>
            <a:lvl3pPr lvl="2">
              <a:lnSpc>
                <a:spcPct val="80000"/>
              </a:lnSpc>
              <a:spcBef>
                <a:spcPts val="0"/>
              </a:spcBef>
              <a:spcAft>
                <a:spcPts val="0"/>
              </a:spcAft>
              <a:buSzPts val="3000"/>
              <a:buNone/>
              <a:defRPr sz="3000"/>
            </a:lvl3pPr>
            <a:lvl4pPr lvl="3">
              <a:lnSpc>
                <a:spcPct val="80000"/>
              </a:lnSpc>
              <a:spcBef>
                <a:spcPts val="0"/>
              </a:spcBef>
              <a:spcAft>
                <a:spcPts val="0"/>
              </a:spcAft>
              <a:buSzPts val="3000"/>
              <a:buNone/>
              <a:defRPr sz="3000"/>
            </a:lvl4pPr>
            <a:lvl5pPr lvl="4">
              <a:lnSpc>
                <a:spcPct val="80000"/>
              </a:lnSpc>
              <a:spcBef>
                <a:spcPts val="0"/>
              </a:spcBef>
              <a:spcAft>
                <a:spcPts val="0"/>
              </a:spcAft>
              <a:buSzPts val="3000"/>
              <a:buNone/>
              <a:defRPr sz="3000"/>
            </a:lvl5pPr>
            <a:lvl6pPr lvl="5">
              <a:lnSpc>
                <a:spcPct val="80000"/>
              </a:lnSpc>
              <a:spcBef>
                <a:spcPts val="0"/>
              </a:spcBef>
              <a:spcAft>
                <a:spcPts val="0"/>
              </a:spcAft>
              <a:buSzPts val="3000"/>
              <a:buNone/>
              <a:defRPr sz="3000"/>
            </a:lvl6pPr>
            <a:lvl7pPr lvl="6">
              <a:lnSpc>
                <a:spcPct val="80000"/>
              </a:lnSpc>
              <a:spcBef>
                <a:spcPts val="0"/>
              </a:spcBef>
              <a:spcAft>
                <a:spcPts val="0"/>
              </a:spcAft>
              <a:buSzPts val="3000"/>
              <a:buNone/>
              <a:defRPr sz="3000"/>
            </a:lvl7pPr>
            <a:lvl8pPr lvl="7">
              <a:lnSpc>
                <a:spcPct val="80000"/>
              </a:lnSpc>
              <a:spcBef>
                <a:spcPts val="0"/>
              </a:spcBef>
              <a:spcAft>
                <a:spcPts val="0"/>
              </a:spcAft>
              <a:buSzPts val="3000"/>
              <a:buNone/>
              <a:defRPr sz="3000"/>
            </a:lvl8pPr>
            <a:lvl9pPr lvl="8">
              <a:lnSpc>
                <a:spcPct val="80000"/>
              </a:lnSpc>
              <a:spcBef>
                <a:spcPts val="0"/>
              </a:spcBef>
              <a:spcAft>
                <a:spcPts val="0"/>
              </a:spcAft>
              <a:buSzPts val="3000"/>
              <a:buNone/>
              <a:defRPr sz="3000"/>
            </a:lvl9pPr>
          </a:lstStyle>
          <a:p/>
        </p:txBody>
      </p:sp>
      <p:sp>
        <p:nvSpPr>
          <p:cNvPr id="121" name="Google Shape;121;p23"/>
          <p:cNvSpPr txBox="1"/>
          <p:nvPr>
            <p:ph idx="6" type="title"/>
          </p:nvPr>
        </p:nvSpPr>
        <p:spPr>
          <a:xfrm>
            <a:off x="5998987" y="103200"/>
            <a:ext cx="2911500" cy="8169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None/>
              <a:defRPr sz="3000"/>
            </a:lvl2pPr>
            <a:lvl3pPr lvl="2">
              <a:lnSpc>
                <a:spcPct val="80000"/>
              </a:lnSpc>
              <a:spcBef>
                <a:spcPts val="0"/>
              </a:spcBef>
              <a:spcAft>
                <a:spcPts val="0"/>
              </a:spcAft>
              <a:buSzPts val="3000"/>
              <a:buNone/>
              <a:defRPr sz="3000"/>
            </a:lvl3pPr>
            <a:lvl4pPr lvl="3">
              <a:lnSpc>
                <a:spcPct val="80000"/>
              </a:lnSpc>
              <a:spcBef>
                <a:spcPts val="0"/>
              </a:spcBef>
              <a:spcAft>
                <a:spcPts val="0"/>
              </a:spcAft>
              <a:buSzPts val="3000"/>
              <a:buNone/>
              <a:defRPr sz="3000"/>
            </a:lvl4pPr>
            <a:lvl5pPr lvl="4">
              <a:lnSpc>
                <a:spcPct val="80000"/>
              </a:lnSpc>
              <a:spcBef>
                <a:spcPts val="0"/>
              </a:spcBef>
              <a:spcAft>
                <a:spcPts val="0"/>
              </a:spcAft>
              <a:buSzPts val="3000"/>
              <a:buNone/>
              <a:defRPr sz="3000"/>
            </a:lvl5pPr>
            <a:lvl6pPr lvl="5">
              <a:lnSpc>
                <a:spcPct val="80000"/>
              </a:lnSpc>
              <a:spcBef>
                <a:spcPts val="0"/>
              </a:spcBef>
              <a:spcAft>
                <a:spcPts val="0"/>
              </a:spcAft>
              <a:buSzPts val="3000"/>
              <a:buNone/>
              <a:defRPr sz="3000"/>
            </a:lvl6pPr>
            <a:lvl7pPr lvl="6">
              <a:lnSpc>
                <a:spcPct val="80000"/>
              </a:lnSpc>
              <a:spcBef>
                <a:spcPts val="0"/>
              </a:spcBef>
              <a:spcAft>
                <a:spcPts val="0"/>
              </a:spcAft>
              <a:buSzPts val="3000"/>
              <a:buNone/>
              <a:defRPr sz="3000"/>
            </a:lvl7pPr>
            <a:lvl8pPr lvl="7">
              <a:lnSpc>
                <a:spcPct val="80000"/>
              </a:lnSpc>
              <a:spcBef>
                <a:spcPts val="0"/>
              </a:spcBef>
              <a:spcAft>
                <a:spcPts val="0"/>
              </a:spcAft>
              <a:buSzPts val="3000"/>
              <a:buNone/>
              <a:defRPr sz="3000"/>
            </a:lvl8pPr>
            <a:lvl9pPr lvl="8">
              <a:lnSpc>
                <a:spcPct val="80000"/>
              </a:lnSpc>
              <a:spcBef>
                <a:spcPts val="0"/>
              </a:spcBef>
              <a:spcAft>
                <a:spcPts val="0"/>
              </a:spcAft>
              <a:buSzPts val="3000"/>
              <a:buNone/>
              <a:defRPr sz="3000"/>
            </a:lvl9pPr>
          </a:lstStyle>
          <a:p/>
        </p:txBody>
      </p:sp>
      <p:sp>
        <p:nvSpPr>
          <p:cNvPr id="122" name="Google Shape;122;p23"/>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123" name="Google Shape;123;p23"/>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IG_NUMBER">
    <p:spTree>
      <p:nvGrpSpPr>
        <p:cNvPr id="124" name="Shape 124"/>
        <p:cNvGrpSpPr/>
        <p:nvPr/>
      </p:nvGrpSpPr>
      <p:grpSpPr>
        <a:xfrm>
          <a:off x="0" y="0"/>
          <a:ext cx="0" cy="0"/>
          <a:chOff x="0" y="0"/>
          <a:chExt cx="0" cy="0"/>
        </a:xfrm>
      </p:grpSpPr>
      <p:sp>
        <p:nvSpPr>
          <p:cNvPr id="125" name="Google Shape;125;p24"/>
          <p:cNvSpPr txBox="1"/>
          <p:nvPr>
            <p:ph type="title"/>
          </p:nvPr>
        </p:nvSpPr>
        <p:spPr>
          <a:xfrm>
            <a:off x="0" y="145029"/>
            <a:ext cx="9144000" cy="47724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SzPts val="6000"/>
              <a:buNone/>
              <a:defRPr sz="6000"/>
            </a:lvl2pPr>
            <a:lvl3pPr lvl="2" algn="ctr">
              <a:lnSpc>
                <a:spcPct val="80000"/>
              </a:lnSpc>
              <a:spcBef>
                <a:spcPts val="0"/>
              </a:spcBef>
              <a:spcAft>
                <a:spcPts val="0"/>
              </a:spcAft>
              <a:buSzPts val="6000"/>
              <a:buNone/>
              <a:defRPr sz="6000"/>
            </a:lvl3pPr>
            <a:lvl4pPr lvl="3" algn="ctr">
              <a:lnSpc>
                <a:spcPct val="80000"/>
              </a:lnSpc>
              <a:spcBef>
                <a:spcPts val="0"/>
              </a:spcBef>
              <a:spcAft>
                <a:spcPts val="0"/>
              </a:spcAft>
              <a:buSzPts val="6000"/>
              <a:buNone/>
              <a:defRPr sz="6000"/>
            </a:lvl4pPr>
            <a:lvl5pPr lvl="4" algn="ctr">
              <a:lnSpc>
                <a:spcPct val="80000"/>
              </a:lnSpc>
              <a:spcBef>
                <a:spcPts val="0"/>
              </a:spcBef>
              <a:spcAft>
                <a:spcPts val="0"/>
              </a:spcAft>
              <a:buSzPts val="6000"/>
              <a:buNone/>
              <a:defRPr sz="6000"/>
            </a:lvl5pPr>
            <a:lvl6pPr lvl="5" algn="ctr">
              <a:lnSpc>
                <a:spcPct val="80000"/>
              </a:lnSpc>
              <a:spcBef>
                <a:spcPts val="0"/>
              </a:spcBef>
              <a:spcAft>
                <a:spcPts val="0"/>
              </a:spcAft>
              <a:buSzPts val="6000"/>
              <a:buNone/>
              <a:defRPr sz="6000"/>
            </a:lvl6pPr>
            <a:lvl7pPr lvl="6" algn="ctr">
              <a:lnSpc>
                <a:spcPct val="80000"/>
              </a:lnSpc>
              <a:spcBef>
                <a:spcPts val="0"/>
              </a:spcBef>
              <a:spcAft>
                <a:spcPts val="0"/>
              </a:spcAft>
              <a:buSzPts val="6000"/>
              <a:buNone/>
              <a:defRPr sz="6000"/>
            </a:lvl7pPr>
            <a:lvl8pPr lvl="7" algn="ctr">
              <a:lnSpc>
                <a:spcPct val="80000"/>
              </a:lnSpc>
              <a:spcBef>
                <a:spcPts val="0"/>
              </a:spcBef>
              <a:spcAft>
                <a:spcPts val="0"/>
              </a:spcAft>
              <a:buSzPts val="6000"/>
              <a:buNone/>
              <a:defRPr sz="6000"/>
            </a:lvl8pPr>
            <a:lvl9pPr lvl="8" algn="ctr">
              <a:lnSpc>
                <a:spcPct val="80000"/>
              </a:lnSpc>
              <a:spcBef>
                <a:spcPts val="0"/>
              </a:spcBef>
              <a:spcAft>
                <a:spcPts val="0"/>
              </a:spcAft>
              <a:buSzPts val="6000"/>
              <a:buNone/>
              <a:defRPr sz="6000"/>
            </a:lvl9pPr>
          </a:lstStyle>
          <a:p/>
        </p:txBody>
      </p:sp>
      <p:sp>
        <p:nvSpPr>
          <p:cNvPr id="126" name="Google Shape;126;p24"/>
          <p:cNvSpPr txBox="1"/>
          <p:nvPr>
            <p:ph idx="1"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127" name="Google Shape;127;p24"/>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shlist Recommandations">
  <p:cSld name="CUSTOM_2">
    <p:spTree>
      <p:nvGrpSpPr>
        <p:cNvPr id="128" name="Shape 128"/>
        <p:cNvGrpSpPr/>
        <p:nvPr/>
      </p:nvGrpSpPr>
      <p:grpSpPr>
        <a:xfrm>
          <a:off x="0" y="0"/>
          <a:ext cx="0" cy="0"/>
          <a:chOff x="0" y="0"/>
          <a:chExt cx="0" cy="0"/>
        </a:xfrm>
      </p:grpSpPr>
      <p:sp>
        <p:nvSpPr>
          <p:cNvPr id="129" name="Google Shape;129;p25"/>
          <p:cNvSpPr txBox="1"/>
          <p:nvPr>
            <p:ph type="title"/>
          </p:nvPr>
        </p:nvSpPr>
        <p:spPr>
          <a:xfrm>
            <a:off x="0" y="58750"/>
            <a:ext cx="9144000" cy="7656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800"/>
              <a:buFont typeface="Paytone One"/>
              <a:buNone/>
              <a:defRPr sz="6800"/>
            </a:lvl1pPr>
            <a:lvl2pPr lvl="1" algn="ctr">
              <a:lnSpc>
                <a:spcPct val="80000"/>
              </a:lnSpc>
              <a:spcBef>
                <a:spcPts val="0"/>
              </a:spcBef>
              <a:spcAft>
                <a:spcPts val="0"/>
              </a:spcAft>
              <a:buSzPts val="6800"/>
              <a:buFont typeface="Paytone One"/>
              <a:buNone/>
              <a:defRPr sz="6800"/>
            </a:lvl2pPr>
            <a:lvl3pPr lvl="2" algn="ctr">
              <a:lnSpc>
                <a:spcPct val="80000"/>
              </a:lnSpc>
              <a:spcBef>
                <a:spcPts val="0"/>
              </a:spcBef>
              <a:spcAft>
                <a:spcPts val="0"/>
              </a:spcAft>
              <a:buSzPts val="6800"/>
              <a:buFont typeface="Paytone One"/>
              <a:buNone/>
              <a:defRPr sz="6800"/>
            </a:lvl3pPr>
            <a:lvl4pPr lvl="3" algn="ctr">
              <a:lnSpc>
                <a:spcPct val="80000"/>
              </a:lnSpc>
              <a:spcBef>
                <a:spcPts val="0"/>
              </a:spcBef>
              <a:spcAft>
                <a:spcPts val="0"/>
              </a:spcAft>
              <a:buSzPts val="6800"/>
              <a:buFont typeface="Paytone One"/>
              <a:buNone/>
              <a:defRPr sz="6800"/>
            </a:lvl4pPr>
            <a:lvl5pPr lvl="4" algn="ctr">
              <a:lnSpc>
                <a:spcPct val="80000"/>
              </a:lnSpc>
              <a:spcBef>
                <a:spcPts val="0"/>
              </a:spcBef>
              <a:spcAft>
                <a:spcPts val="0"/>
              </a:spcAft>
              <a:buSzPts val="6800"/>
              <a:buFont typeface="Paytone One"/>
              <a:buNone/>
              <a:defRPr sz="6800"/>
            </a:lvl5pPr>
            <a:lvl6pPr lvl="5" algn="ctr">
              <a:lnSpc>
                <a:spcPct val="80000"/>
              </a:lnSpc>
              <a:spcBef>
                <a:spcPts val="0"/>
              </a:spcBef>
              <a:spcAft>
                <a:spcPts val="0"/>
              </a:spcAft>
              <a:buSzPts val="6800"/>
              <a:buFont typeface="Paytone One"/>
              <a:buNone/>
              <a:defRPr sz="6800"/>
            </a:lvl6pPr>
            <a:lvl7pPr lvl="6" algn="ctr">
              <a:lnSpc>
                <a:spcPct val="80000"/>
              </a:lnSpc>
              <a:spcBef>
                <a:spcPts val="0"/>
              </a:spcBef>
              <a:spcAft>
                <a:spcPts val="0"/>
              </a:spcAft>
              <a:buSzPts val="6800"/>
              <a:buFont typeface="Paytone One"/>
              <a:buNone/>
              <a:defRPr sz="6800"/>
            </a:lvl7pPr>
            <a:lvl8pPr lvl="7" algn="ctr">
              <a:lnSpc>
                <a:spcPct val="80000"/>
              </a:lnSpc>
              <a:spcBef>
                <a:spcPts val="0"/>
              </a:spcBef>
              <a:spcAft>
                <a:spcPts val="0"/>
              </a:spcAft>
              <a:buSzPts val="6800"/>
              <a:buFont typeface="Paytone One"/>
              <a:buNone/>
              <a:defRPr sz="6800"/>
            </a:lvl8pPr>
            <a:lvl9pPr lvl="8" algn="ctr">
              <a:lnSpc>
                <a:spcPct val="80000"/>
              </a:lnSpc>
              <a:spcBef>
                <a:spcPts val="0"/>
              </a:spcBef>
              <a:spcAft>
                <a:spcPts val="0"/>
              </a:spcAft>
              <a:buSzPts val="6800"/>
              <a:buFont typeface="Paytone One"/>
              <a:buNone/>
              <a:defRPr sz="6800"/>
            </a:lvl9pPr>
          </a:lstStyle>
          <a:p/>
        </p:txBody>
      </p:sp>
      <p:sp>
        <p:nvSpPr>
          <p:cNvPr id="130" name="Google Shape;130;p25"/>
          <p:cNvSpPr/>
          <p:nvPr>
            <p:ph idx="2" type="pic"/>
          </p:nvPr>
        </p:nvSpPr>
        <p:spPr>
          <a:xfrm>
            <a:off x="228600" y="1392950"/>
            <a:ext cx="2079300" cy="2599200"/>
          </a:xfrm>
          <a:prstGeom prst="rect">
            <a:avLst/>
          </a:prstGeom>
          <a:noFill/>
          <a:ln>
            <a:noFill/>
          </a:ln>
        </p:spPr>
      </p:sp>
      <p:sp>
        <p:nvSpPr>
          <p:cNvPr id="131" name="Google Shape;131;p25"/>
          <p:cNvSpPr/>
          <p:nvPr>
            <p:ph idx="3" type="pic"/>
          </p:nvPr>
        </p:nvSpPr>
        <p:spPr>
          <a:xfrm>
            <a:off x="2431100" y="1392950"/>
            <a:ext cx="2079300" cy="2599200"/>
          </a:xfrm>
          <a:prstGeom prst="rect">
            <a:avLst/>
          </a:prstGeom>
          <a:noFill/>
          <a:ln>
            <a:noFill/>
          </a:ln>
        </p:spPr>
      </p:sp>
      <p:sp>
        <p:nvSpPr>
          <p:cNvPr id="132" name="Google Shape;132;p25"/>
          <p:cNvSpPr/>
          <p:nvPr>
            <p:ph idx="4" type="pic"/>
          </p:nvPr>
        </p:nvSpPr>
        <p:spPr>
          <a:xfrm>
            <a:off x="4633600" y="1392950"/>
            <a:ext cx="2079300" cy="2599200"/>
          </a:xfrm>
          <a:prstGeom prst="rect">
            <a:avLst/>
          </a:prstGeom>
          <a:noFill/>
          <a:ln>
            <a:noFill/>
          </a:ln>
        </p:spPr>
      </p:sp>
      <p:sp>
        <p:nvSpPr>
          <p:cNvPr id="133" name="Google Shape;133;p25"/>
          <p:cNvSpPr/>
          <p:nvPr>
            <p:ph idx="5" type="pic"/>
          </p:nvPr>
        </p:nvSpPr>
        <p:spPr>
          <a:xfrm>
            <a:off x="6836100" y="1392950"/>
            <a:ext cx="2079300" cy="2599200"/>
          </a:xfrm>
          <a:prstGeom prst="rect">
            <a:avLst/>
          </a:prstGeom>
          <a:noFill/>
          <a:ln>
            <a:noFill/>
          </a:ln>
        </p:spPr>
      </p:sp>
      <p:sp>
        <p:nvSpPr>
          <p:cNvPr id="134" name="Google Shape;134;p25"/>
          <p:cNvSpPr txBox="1"/>
          <p:nvPr>
            <p:ph idx="1" type="subTitle"/>
          </p:nvPr>
        </p:nvSpPr>
        <p:spPr>
          <a:xfrm>
            <a:off x="226225" y="1023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5" name="Google Shape;135;p25"/>
          <p:cNvSpPr txBox="1"/>
          <p:nvPr>
            <p:ph idx="6" type="subTitle"/>
          </p:nvPr>
        </p:nvSpPr>
        <p:spPr>
          <a:xfrm>
            <a:off x="2429913" y="1023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6" name="Google Shape;136;p25"/>
          <p:cNvSpPr txBox="1"/>
          <p:nvPr>
            <p:ph idx="7" type="subTitle"/>
          </p:nvPr>
        </p:nvSpPr>
        <p:spPr>
          <a:xfrm>
            <a:off x="4633613" y="1023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7" name="Google Shape;137;p25"/>
          <p:cNvSpPr txBox="1"/>
          <p:nvPr>
            <p:ph idx="8" type="subTitle"/>
          </p:nvPr>
        </p:nvSpPr>
        <p:spPr>
          <a:xfrm>
            <a:off x="6837313" y="1023950"/>
            <a:ext cx="20817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8" name="Google Shape;138;p25"/>
          <p:cNvSpPr txBox="1"/>
          <p:nvPr>
            <p:ph idx="9" type="subTitle"/>
          </p:nvPr>
        </p:nvSpPr>
        <p:spPr>
          <a:xfrm>
            <a:off x="2340250" y="4841100"/>
            <a:ext cx="1536600" cy="226200"/>
          </a:xfrm>
          <a:prstGeom prst="rect">
            <a:avLst/>
          </a:prstGeom>
        </p:spPr>
        <p:txBody>
          <a:bodyPr anchorCtr="0" anchor="t" bIns="91425" lIns="91425" spcFirstLastPara="1" rIns="91425" wrap="square" tIns="91425">
            <a:noAutofit/>
          </a:bodyPr>
          <a:lstStyle>
            <a:lvl1pPr lvl="0">
              <a:spcBef>
                <a:spcPts val="0"/>
              </a:spcBef>
              <a:spcAft>
                <a:spcPts val="0"/>
              </a:spcAft>
              <a:buSzPts val="800"/>
              <a:buFont typeface="Helvetica Neue"/>
              <a:buNone/>
              <a:defRPr sz="800">
                <a:latin typeface="Helvetica Neue"/>
                <a:ea typeface="Helvetica Neue"/>
                <a:cs typeface="Helvetica Neue"/>
                <a:sym typeface="Helvetica Neue"/>
              </a:defRPr>
            </a:lvl1pPr>
            <a:lvl2pPr lvl="1">
              <a:spcBef>
                <a:spcPts val="0"/>
              </a:spcBef>
              <a:spcAft>
                <a:spcPts val="0"/>
              </a:spcAft>
              <a:buSzPts val="800"/>
              <a:buFont typeface="Helvetica Neue"/>
              <a:buNone/>
              <a:defRPr b="1" sz="800">
                <a:latin typeface="Helvetica Neue"/>
                <a:ea typeface="Helvetica Neue"/>
                <a:cs typeface="Helvetica Neue"/>
                <a:sym typeface="Helvetica Neue"/>
              </a:defRPr>
            </a:lvl2pPr>
            <a:lvl3pPr lvl="2">
              <a:spcBef>
                <a:spcPts val="0"/>
              </a:spcBef>
              <a:spcAft>
                <a:spcPts val="0"/>
              </a:spcAft>
              <a:buSzPts val="800"/>
              <a:buFont typeface="Helvetica Neue"/>
              <a:buNone/>
              <a:defRPr b="1" sz="800">
                <a:latin typeface="Helvetica Neue"/>
                <a:ea typeface="Helvetica Neue"/>
                <a:cs typeface="Helvetica Neue"/>
                <a:sym typeface="Helvetica Neue"/>
              </a:defRPr>
            </a:lvl3pPr>
            <a:lvl4pPr lvl="3">
              <a:spcBef>
                <a:spcPts val="0"/>
              </a:spcBef>
              <a:spcAft>
                <a:spcPts val="0"/>
              </a:spcAft>
              <a:buSzPts val="800"/>
              <a:buFont typeface="Helvetica Neue"/>
              <a:buNone/>
              <a:defRPr b="1" sz="800">
                <a:latin typeface="Helvetica Neue"/>
                <a:ea typeface="Helvetica Neue"/>
                <a:cs typeface="Helvetica Neue"/>
                <a:sym typeface="Helvetica Neue"/>
              </a:defRPr>
            </a:lvl4pPr>
            <a:lvl5pPr lvl="4">
              <a:spcBef>
                <a:spcPts val="0"/>
              </a:spcBef>
              <a:spcAft>
                <a:spcPts val="0"/>
              </a:spcAft>
              <a:buSzPts val="800"/>
              <a:buFont typeface="Helvetica Neue"/>
              <a:buNone/>
              <a:defRPr b="1" sz="800">
                <a:latin typeface="Helvetica Neue"/>
                <a:ea typeface="Helvetica Neue"/>
                <a:cs typeface="Helvetica Neue"/>
                <a:sym typeface="Helvetica Neue"/>
              </a:defRPr>
            </a:lvl5pPr>
            <a:lvl6pPr lvl="5">
              <a:spcBef>
                <a:spcPts val="0"/>
              </a:spcBef>
              <a:spcAft>
                <a:spcPts val="0"/>
              </a:spcAft>
              <a:buSzPts val="800"/>
              <a:buFont typeface="Helvetica Neue"/>
              <a:buNone/>
              <a:defRPr b="1" sz="800">
                <a:latin typeface="Helvetica Neue"/>
                <a:ea typeface="Helvetica Neue"/>
                <a:cs typeface="Helvetica Neue"/>
                <a:sym typeface="Helvetica Neue"/>
              </a:defRPr>
            </a:lvl6pPr>
            <a:lvl7pPr lvl="6">
              <a:spcBef>
                <a:spcPts val="0"/>
              </a:spcBef>
              <a:spcAft>
                <a:spcPts val="0"/>
              </a:spcAft>
              <a:buSzPts val="800"/>
              <a:buFont typeface="Helvetica Neue"/>
              <a:buNone/>
              <a:defRPr b="1" sz="800">
                <a:latin typeface="Helvetica Neue"/>
                <a:ea typeface="Helvetica Neue"/>
                <a:cs typeface="Helvetica Neue"/>
                <a:sym typeface="Helvetica Neue"/>
              </a:defRPr>
            </a:lvl7pPr>
            <a:lvl8pPr lvl="7">
              <a:spcBef>
                <a:spcPts val="0"/>
              </a:spcBef>
              <a:spcAft>
                <a:spcPts val="0"/>
              </a:spcAft>
              <a:buSzPts val="800"/>
              <a:buFont typeface="Helvetica Neue"/>
              <a:buNone/>
              <a:defRPr b="1" sz="800">
                <a:latin typeface="Helvetica Neue"/>
                <a:ea typeface="Helvetica Neue"/>
                <a:cs typeface="Helvetica Neue"/>
                <a:sym typeface="Helvetica Neue"/>
              </a:defRPr>
            </a:lvl8pPr>
            <a:lvl9pPr lvl="8">
              <a:spcBef>
                <a:spcPts val="0"/>
              </a:spcBef>
              <a:spcAft>
                <a:spcPts val="0"/>
              </a:spcAft>
              <a:buSzPts val="800"/>
              <a:buFont typeface="Helvetica Neue"/>
              <a:buNone/>
              <a:defRPr b="1" sz="800">
                <a:latin typeface="Helvetica Neue"/>
                <a:ea typeface="Helvetica Neue"/>
                <a:cs typeface="Helvetica Neue"/>
                <a:sym typeface="Helvetica Neue"/>
              </a:defRPr>
            </a:lvl9pPr>
          </a:lstStyle>
          <a:p/>
        </p:txBody>
      </p:sp>
      <p:sp>
        <p:nvSpPr>
          <p:cNvPr id="139" name="Google Shape;139;p25"/>
          <p:cNvSpPr txBox="1"/>
          <p:nvPr/>
        </p:nvSpPr>
        <p:spPr>
          <a:xfrm>
            <a:off x="130825" y="4841100"/>
            <a:ext cx="7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Helvetica Neue"/>
                <a:ea typeface="Helvetica Neue"/>
                <a:cs typeface="Helvetica Neue"/>
                <a:sym typeface="Helvetica Neue"/>
              </a:rPr>
              <a:t>Page </a:t>
            </a:r>
            <a:fld id="{00000000-1234-1234-1234-123412341234}" type="slidenum">
              <a:rPr b="1" lang="en" sz="800">
                <a:solidFill>
                  <a:schemeClr val="dk1"/>
                </a:solidFill>
                <a:latin typeface="Helvetica Neue"/>
                <a:ea typeface="Helvetica Neue"/>
                <a:cs typeface="Helvetica Neue"/>
                <a:sym typeface="Helvetica Neue"/>
              </a:rPr>
              <a:t>‹#›</a:t>
            </a:fld>
            <a:endParaRPr b="1" sz="800">
              <a:solidFill>
                <a:schemeClr val="dk1"/>
              </a:solidFill>
              <a:latin typeface="Helvetica Neue"/>
              <a:ea typeface="Helvetica Neue"/>
              <a:cs typeface="Helvetica Neue"/>
              <a:sym typeface="Helvetica Neue"/>
            </a:endParaRPr>
          </a:p>
        </p:txBody>
      </p:sp>
      <p:sp>
        <p:nvSpPr>
          <p:cNvPr id="140" name="Google Shape;140;p25"/>
          <p:cNvSpPr txBox="1"/>
          <p:nvPr>
            <p:ph idx="13" type="body"/>
          </p:nvPr>
        </p:nvSpPr>
        <p:spPr>
          <a:xfrm>
            <a:off x="152401" y="4033825"/>
            <a:ext cx="20793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141" name="Google Shape;141;p25"/>
          <p:cNvSpPr txBox="1"/>
          <p:nvPr>
            <p:ph idx="14" type="body"/>
          </p:nvPr>
        </p:nvSpPr>
        <p:spPr>
          <a:xfrm>
            <a:off x="2354926" y="4033825"/>
            <a:ext cx="20793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142" name="Google Shape;142;p25"/>
          <p:cNvSpPr txBox="1"/>
          <p:nvPr>
            <p:ph idx="15" type="body"/>
          </p:nvPr>
        </p:nvSpPr>
        <p:spPr>
          <a:xfrm>
            <a:off x="4557451" y="4033825"/>
            <a:ext cx="20793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143" name="Google Shape;143;p25"/>
          <p:cNvSpPr txBox="1"/>
          <p:nvPr>
            <p:ph idx="16" type="body"/>
          </p:nvPr>
        </p:nvSpPr>
        <p:spPr>
          <a:xfrm>
            <a:off x="6759976" y="4033825"/>
            <a:ext cx="20793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type="blank">
  <p:cSld name="BLANK">
    <p:spTree>
      <p:nvGrpSpPr>
        <p:cNvPr id="144" name="Shape 144"/>
        <p:cNvGrpSpPr/>
        <p:nvPr/>
      </p:nvGrpSpPr>
      <p:grpSpPr>
        <a:xfrm>
          <a:off x="0" y="0"/>
          <a:ext cx="0" cy="0"/>
          <a:chOff x="0" y="0"/>
          <a:chExt cx="0" cy="0"/>
        </a:xfrm>
      </p:grpSpPr>
      <p:sp>
        <p:nvSpPr>
          <p:cNvPr id="145" name="Google Shape;145;p26"/>
          <p:cNvSpPr txBox="1"/>
          <p:nvPr>
            <p:ph type="title"/>
          </p:nvPr>
        </p:nvSpPr>
        <p:spPr>
          <a:xfrm>
            <a:off x="0" y="73269"/>
            <a:ext cx="9144000" cy="49173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12000"/>
              <a:buNone/>
              <a:defRPr sz="12000"/>
            </a:lvl1pPr>
            <a:lvl2pPr lvl="1" algn="ctr">
              <a:lnSpc>
                <a:spcPct val="80000"/>
              </a:lnSpc>
              <a:spcBef>
                <a:spcPts val="0"/>
              </a:spcBef>
              <a:spcAft>
                <a:spcPts val="0"/>
              </a:spcAft>
              <a:buSzPts val="12000"/>
              <a:buNone/>
              <a:defRPr sz="12000"/>
            </a:lvl2pPr>
            <a:lvl3pPr lvl="2" algn="ctr">
              <a:lnSpc>
                <a:spcPct val="80000"/>
              </a:lnSpc>
              <a:spcBef>
                <a:spcPts val="0"/>
              </a:spcBef>
              <a:spcAft>
                <a:spcPts val="0"/>
              </a:spcAft>
              <a:buSzPts val="12000"/>
              <a:buNone/>
              <a:defRPr sz="12000"/>
            </a:lvl3pPr>
            <a:lvl4pPr lvl="3" algn="ctr">
              <a:lnSpc>
                <a:spcPct val="80000"/>
              </a:lnSpc>
              <a:spcBef>
                <a:spcPts val="0"/>
              </a:spcBef>
              <a:spcAft>
                <a:spcPts val="0"/>
              </a:spcAft>
              <a:buSzPts val="12000"/>
              <a:buNone/>
              <a:defRPr sz="12000"/>
            </a:lvl4pPr>
            <a:lvl5pPr lvl="4" algn="ctr">
              <a:lnSpc>
                <a:spcPct val="80000"/>
              </a:lnSpc>
              <a:spcBef>
                <a:spcPts val="0"/>
              </a:spcBef>
              <a:spcAft>
                <a:spcPts val="0"/>
              </a:spcAft>
              <a:buSzPts val="12000"/>
              <a:buNone/>
              <a:defRPr sz="12000"/>
            </a:lvl5pPr>
            <a:lvl6pPr lvl="5" algn="ctr">
              <a:lnSpc>
                <a:spcPct val="80000"/>
              </a:lnSpc>
              <a:spcBef>
                <a:spcPts val="0"/>
              </a:spcBef>
              <a:spcAft>
                <a:spcPts val="0"/>
              </a:spcAft>
              <a:buSzPts val="12000"/>
              <a:buNone/>
              <a:defRPr sz="12000"/>
            </a:lvl6pPr>
            <a:lvl7pPr lvl="6" algn="ctr">
              <a:lnSpc>
                <a:spcPct val="80000"/>
              </a:lnSpc>
              <a:spcBef>
                <a:spcPts val="0"/>
              </a:spcBef>
              <a:spcAft>
                <a:spcPts val="0"/>
              </a:spcAft>
              <a:buSzPts val="12000"/>
              <a:buNone/>
              <a:defRPr sz="12000"/>
            </a:lvl7pPr>
            <a:lvl8pPr lvl="7" algn="ctr">
              <a:lnSpc>
                <a:spcPct val="80000"/>
              </a:lnSpc>
              <a:spcBef>
                <a:spcPts val="0"/>
              </a:spcBef>
              <a:spcAft>
                <a:spcPts val="0"/>
              </a:spcAft>
              <a:buSzPts val="12000"/>
              <a:buNone/>
              <a:defRPr sz="12000"/>
            </a:lvl8pPr>
            <a:lvl9pPr lvl="8" algn="ctr">
              <a:lnSpc>
                <a:spcPct val="80000"/>
              </a:lnSpc>
              <a:spcBef>
                <a:spcPts val="0"/>
              </a:spcBef>
              <a:spcAft>
                <a:spcPts val="0"/>
              </a:spcAft>
              <a:buSzPts val="12000"/>
              <a:buNone/>
              <a:defRPr sz="1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46" name="Shape 14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3">
    <p:spTree>
      <p:nvGrpSpPr>
        <p:cNvPr id="147" name="Shape 147"/>
        <p:cNvGrpSpPr/>
        <p:nvPr/>
      </p:nvGrpSpPr>
      <p:grpSpPr>
        <a:xfrm>
          <a:off x="0" y="0"/>
          <a:ext cx="0" cy="0"/>
          <a:chOff x="0" y="0"/>
          <a:chExt cx="0" cy="0"/>
        </a:xfrm>
      </p:grpSpPr>
      <p:sp>
        <p:nvSpPr>
          <p:cNvPr id="148" name="Google Shape;148;p28"/>
          <p:cNvSpPr txBox="1"/>
          <p:nvPr>
            <p:ph type="title"/>
          </p:nvPr>
        </p:nvSpPr>
        <p:spPr>
          <a:xfrm>
            <a:off x="0" y="91325"/>
            <a:ext cx="9144000" cy="4754100"/>
          </a:xfrm>
          <a:prstGeom prst="rect">
            <a:avLst/>
          </a:prstGeom>
        </p:spPr>
        <p:txBody>
          <a:bodyPr anchorCtr="0" anchor="t" bIns="91425" lIns="91425" spcFirstLastPara="1" rIns="91425" wrap="square" tIns="91425">
            <a:normAutofit/>
          </a:bodyPr>
          <a:lstStyle>
            <a:lvl1pPr lvl="0" algn="ctr">
              <a:lnSpc>
                <a:spcPct val="82000"/>
              </a:lnSpc>
              <a:spcBef>
                <a:spcPts val="0"/>
              </a:spcBef>
              <a:spcAft>
                <a:spcPts val="0"/>
              </a:spcAft>
              <a:buSzPts val="6600"/>
              <a:buFont typeface="Paytone One"/>
              <a:buNone/>
              <a:defRPr/>
            </a:lvl1pPr>
            <a:lvl2pPr lvl="1" algn="ctr">
              <a:lnSpc>
                <a:spcPct val="82000"/>
              </a:lnSpc>
              <a:spcBef>
                <a:spcPts val="0"/>
              </a:spcBef>
              <a:spcAft>
                <a:spcPts val="0"/>
              </a:spcAft>
              <a:buSzPts val="6600"/>
              <a:buFont typeface="Paytone One"/>
              <a:buNone/>
              <a:defRPr/>
            </a:lvl2pPr>
            <a:lvl3pPr lvl="2" algn="ctr">
              <a:lnSpc>
                <a:spcPct val="82000"/>
              </a:lnSpc>
              <a:spcBef>
                <a:spcPts val="0"/>
              </a:spcBef>
              <a:spcAft>
                <a:spcPts val="0"/>
              </a:spcAft>
              <a:buSzPts val="6600"/>
              <a:buFont typeface="Paytone One"/>
              <a:buNone/>
              <a:defRPr/>
            </a:lvl3pPr>
            <a:lvl4pPr lvl="3" algn="ctr">
              <a:lnSpc>
                <a:spcPct val="82000"/>
              </a:lnSpc>
              <a:spcBef>
                <a:spcPts val="0"/>
              </a:spcBef>
              <a:spcAft>
                <a:spcPts val="0"/>
              </a:spcAft>
              <a:buSzPts val="6600"/>
              <a:buFont typeface="Paytone One"/>
              <a:buNone/>
              <a:defRPr/>
            </a:lvl4pPr>
            <a:lvl5pPr lvl="4" algn="ctr">
              <a:lnSpc>
                <a:spcPct val="82000"/>
              </a:lnSpc>
              <a:spcBef>
                <a:spcPts val="0"/>
              </a:spcBef>
              <a:spcAft>
                <a:spcPts val="0"/>
              </a:spcAft>
              <a:buSzPts val="6600"/>
              <a:buFont typeface="Paytone One"/>
              <a:buNone/>
              <a:defRPr/>
            </a:lvl5pPr>
            <a:lvl6pPr lvl="5" algn="ctr">
              <a:lnSpc>
                <a:spcPct val="82000"/>
              </a:lnSpc>
              <a:spcBef>
                <a:spcPts val="0"/>
              </a:spcBef>
              <a:spcAft>
                <a:spcPts val="0"/>
              </a:spcAft>
              <a:buSzPts val="6600"/>
              <a:buFont typeface="Paytone One"/>
              <a:buNone/>
              <a:defRPr/>
            </a:lvl6pPr>
            <a:lvl7pPr lvl="6" algn="ctr">
              <a:lnSpc>
                <a:spcPct val="82000"/>
              </a:lnSpc>
              <a:spcBef>
                <a:spcPts val="0"/>
              </a:spcBef>
              <a:spcAft>
                <a:spcPts val="0"/>
              </a:spcAft>
              <a:buSzPts val="6600"/>
              <a:buFont typeface="Paytone One"/>
              <a:buNone/>
              <a:defRPr/>
            </a:lvl7pPr>
            <a:lvl8pPr lvl="7" algn="ctr">
              <a:lnSpc>
                <a:spcPct val="82000"/>
              </a:lnSpc>
              <a:spcBef>
                <a:spcPts val="0"/>
              </a:spcBef>
              <a:spcAft>
                <a:spcPts val="0"/>
              </a:spcAft>
              <a:buSzPts val="6600"/>
              <a:buFont typeface="Paytone One"/>
              <a:buNone/>
              <a:defRPr/>
            </a:lvl8pPr>
            <a:lvl9pPr lvl="8" algn="ctr">
              <a:lnSpc>
                <a:spcPct val="82000"/>
              </a:lnSpc>
              <a:spcBef>
                <a:spcPts val="0"/>
              </a:spcBef>
              <a:spcAft>
                <a:spcPts val="0"/>
              </a:spcAft>
              <a:buSzPts val="6600"/>
              <a:buFont typeface="Paytone One"/>
              <a:buNone/>
              <a:defRPr/>
            </a:lvl9pPr>
          </a:lstStyle>
          <a:p/>
        </p:txBody>
      </p:sp>
      <p:sp>
        <p:nvSpPr>
          <p:cNvPr id="149" name="Google Shape;149;p28"/>
          <p:cNvSpPr txBox="1"/>
          <p:nvPr>
            <p:ph idx="1" type="subTitle"/>
          </p:nvPr>
        </p:nvSpPr>
        <p:spPr>
          <a:xfrm>
            <a:off x="130996" y="4468502"/>
            <a:ext cx="2307900" cy="544200"/>
          </a:xfrm>
          <a:prstGeom prst="rect">
            <a:avLst/>
          </a:prstGeom>
        </p:spPr>
        <p:txBody>
          <a:bodyPr anchorCtr="0" anchor="b" bIns="91425" lIns="91425" spcFirstLastPara="1" rIns="91425" wrap="square" tIns="91425">
            <a:noAutofit/>
          </a:bodyPr>
          <a:lstStyle>
            <a:lvl1pPr lvl="0">
              <a:spcBef>
                <a:spcPts val="0"/>
              </a:spcBef>
              <a:spcAft>
                <a:spcPts val="0"/>
              </a:spcAft>
              <a:buSzPts val="1200"/>
              <a:buFont typeface="Helvetica Neue"/>
              <a:buNone/>
              <a:defRPr>
                <a:latin typeface="Helvetica Neue"/>
                <a:ea typeface="Helvetica Neue"/>
                <a:cs typeface="Helvetica Neue"/>
                <a:sym typeface="Helvetica Neue"/>
              </a:defRPr>
            </a:lvl1pPr>
            <a:lvl2pPr lvl="1">
              <a:spcBef>
                <a:spcPts val="0"/>
              </a:spcBef>
              <a:spcAft>
                <a:spcPts val="0"/>
              </a:spcAft>
              <a:buSzPts val="1200"/>
              <a:buFont typeface="Helvetica Neue"/>
              <a:buNone/>
              <a:defRPr b="1">
                <a:latin typeface="Helvetica Neue"/>
                <a:ea typeface="Helvetica Neue"/>
                <a:cs typeface="Helvetica Neue"/>
                <a:sym typeface="Helvetica Neue"/>
              </a:defRPr>
            </a:lvl2pPr>
            <a:lvl3pPr lvl="2">
              <a:spcBef>
                <a:spcPts val="0"/>
              </a:spcBef>
              <a:spcAft>
                <a:spcPts val="0"/>
              </a:spcAft>
              <a:buSzPts val="1200"/>
              <a:buFont typeface="Helvetica Neue"/>
              <a:buNone/>
              <a:defRPr b="1">
                <a:latin typeface="Helvetica Neue"/>
                <a:ea typeface="Helvetica Neue"/>
                <a:cs typeface="Helvetica Neue"/>
                <a:sym typeface="Helvetica Neue"/>
              </a:defRPr>
            </a:lvl3pPr>
            <a:lvl4pPr lvl="3">
              <a:spcBef>
                <a:spcPts val="0"/>
              </a:spcBef>
              <a:spcAft>
                <a:spcPts val="0"/>
              </a:spcAft>
              <a:buSzPts val="1200"/>
              <a:buFont typeface="Helvetica Neue"/>
              <a:buNone/>
              <a:defRPr b="1">
                <a:latin typeface="Helvetica Neue"/>
                <a:ea typeface="Helvetica Neue"/>
                <a:cs typeface="Helvetica Neue"/>
                <a:sym typeface="Helvetica Neue"/>
              </a:defRPr>
            </a:lvl4pPr>
            <a:lvl5pPr lvl="4">
              <a:spcBef>
                <a:spcPts val="0"/>
              </a:spcBef>
              <a:spcAft>
                <a:spcPts val="0"/>
              </a:spcAft>
              <a:buSzPts val="1200"/>
              <a:buFont typeface="Helvetica Neue"/>
              <a:buNone/>
              <a:defRPr b="1">
                <a:latin typeface="Helvetica Neue"/>
                <a:ea typeface="Helvetica Neue"/>
                <a:cs typeface="Helvetica Neue"/>
                <a:sym typeface="Helvetica Neue"/>
              </a:defRPr>
            </a:lvl5pPr>
            <a:lvl6pPr lvl="5">
              <a:spcBef>
                <a:spcPts val="0"/>
              </a:spcBef>
              <a:spcAft>
                <a:spcPts val="0"/>
              </a:spcAft>
              <a:buSzPts val="1200"/>
              <a:buFont typeface="Helvetica Neue"/>
              <a:buNone/>
              <a:defRPr b="1">
                <a:latin typeface="Helvetica Neue"/>
                <a:ea typeface="Helvetica Neue"/>
                <a:cs typeface="Helvetica Neue"/>
                <a:sym typeface="Helvetica Neue"/>
              </a:defRPr>
            </a:lvl6pPr>
            <a:lvl7pPr lvl="6">
              <a:spcBef>
                <a:spcPts val="0"/>
              </a:spcBef>
              <a:spcAft>
                <a:spcPts val="0"/>
              </a:spcAft>
              <a:buSzPts val="1200"/>
              <a:buFont typeface="Helvetica Neue"/>
              <a:buNone/>
              <a:defRPr b="1">
                <a:latin typeface="Helvetica Neue"/>
                <a:ea typeface="Helvetica Neue"/>
                <a:cs typeface="Helvetica Neue"/>
                <a:sym typeface="Helvetica Neue"/>
              </a:defRPr>
            </a:lvl7pPr>
            <a:lvl8pPr lvl="7">
              <a:spcBef>
                <a:spcPts val="0"/>
              </a:spcBef>
              <a:spcAft>
                <a:spcPts val="0"/>
              </a:spcAft>
              <a:buSzPts val="1200"/>
              <a:buFont typeface="Helvetica Neue"/>
              <a:buNone/>
              <a:defRPr b="1">
                <a:latin typeface="Helvetica Neue"/>
                <a:ea typeface="Helvetica Neue"/>
                <a:cs typeface="Helvetica Neue"/>
                <a:sym typeface="Helvetica Neue"/>
              </a:defRPr>
            </a:lvl8pPr>
            <a:lvl9pPr lvl="8">
              <a:spcBef>
                <a:spcPts val="0"/>
              </a:spcBef>
              <a:spcAft>
                <a:spcPts val="0"/>
              </a:spcAft>
              <a:buSzPts val="1200"/>
              <a:buFont typeface="Helvetica Neue"/>
              <a:buNone/>
              <a:defRPr b="1">
                <a:latin typeface="Helvetica Neue"/>
                <a:ea typeface="Helvetica Neue"/>
                <a:cs typeface="Helvetica Neue"/>
                <a:sym typeface="Helvetica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150" name="Shape 150"/>
        <p:cNvGrpSpPr/>
        <p:nvPr/>
      </p:nvGrpSpPr>
      <p:grpSpPr>
        <a:xfrm>
          <a:off x="0" y="0"/>
          <a:ext cx="0" cy="0"/>
          <a:chOff x="0" y="0"/>
          <a:chExt cx="0" cy="0"/>
        </a:xfrm>
      </p:grpSpPr>
      <p:sp>
        <p:nvSpPr>
          <p:cNvPr id="151" name="Google Shape;151;p29"/>
          <p:cNvSpPr txBox="1"/>
          <p:nvPr>
            <p:ph type="title"/>
          </p:nvPr>
        </p:nvSpPr>
        <p:spPr>
          <a:xfrm>
            <a:off x="0" y="91325"/>
            <a:ext cx="9144000" cy="4754100"/>
          </a:xfrm>
          <a:prstGeom prst="rect">
            <a:avLst/>
          </a:prstGeom>
        </p:spPr>
        <p:txBody>
          <a:bodyPr anchorCtr="0" anchor="t" bIns="91425" lIns="91425" spcFirstLastPara="1" rIns="91425" wrap="square" tIns="91425">
            <a:normAutofit/>
          </a:bodyPr>
          <a:lstStyle>
            <a:lvl1pPr lvl="0" algn="ctr">
              <a:lnSpc>
                <a:spcPct val="82000"/>
              </a:lnSpc>
              <a:spcBef>
                <a:spcPts val="0"/>
              </a:spcBef>
              <a:spcAft>
                <a:spcPts val="0"/>
              </a:spcAft>
              <a:buSzPts val="6600"/>
              <a:buFont typeface="Paytone One"/>
              <a:buNone/>
              <a:defRPr/>
            </a:lvl1pPr>
            <a:lvl2pPr lvl="1" algn="ctr">
              <a:lnSpc>
                <a:spcPct val="82000"/>
              </a:lnSpc>
              <a:spcBef>
                <a:spcPts val="0"/>
              </a:spcBef>
              <a:spcAft>
                <a:spcPts val="0"/>
              </a:spcAft>
              <a:buSzPts val="6600"/>
              <a:buFont typeface="Paytone One"/>
              <a:buNone/>
              <a:defRPr/>
            </a:lvl2pPr>
            <a:lvl3pPr lvl="2" algn="ctr">
              <a:lnSpc>
                <a:spcPct val="82000"/>
              </a:lnSpc>
              <a:spcBef>
                <a:spcPts val="0"/>
              </a:spcBef>
              <a:spcAft>
                <a:spcPts val="0"/>
              </a:spcAft>
              <a:buSzPts val="6600"/>
              <a:buFont typeface="Paytone One"/>
              <a:buNone/>
              <a:defRPr/>
            </a:lvl3pPr>
            <a:lvl4pPr lvl="3" algn="ctr">
              <a:lnSpc>
                <a:spcPct val="82000"/>
              </a:lnSpc>
              <a:spcBef>
                <a:spcPts val="0"/>
              </a:spcBef>
              <a:spcAft>
                <a:spcPts val="0"/>
              </a:spcAft>
              <a:buSzPts val="6600"/>
              <a:buFont typeface="Paytone One"/>
              <a:buNone/>
              <a:defRPr/>
            </a:lvl4pPr>
            <a:lvl5pPr lvl="4" algn="ctr">
              <a:lnSpc>
                <a:spcPct val="82000"/>
              </a:lnSpc>
              <a:spcBef>
                <a:spcPts val="0"/>
              </a:spcBef>
              <a:spcAft>
                <a:spcPts val="0"/>
              </a:spcAft>
              <a:buSzPts val="6600"/>
              <a:buFont typeface="Paytone One"/>
              <a:buNone/>
              <a:defRPr/>
            </a:lvl5pPr>
            <a:lvl6pPr lvl="5" algn="ctr">
              <a:lnSpc>
                <a:spcPct val="82000"/>
              </a:lnSpc>
              <a:spcBef>
                <a:spcPts val="0"/>
              </a:spcBef>
              <a:spcAft>
                <a:spcPts val="0"/>
              </a:spcAft>
              <a:buSzPts val="6600"/>
              <a:buFont typeface="Paytone One"/>
              <a:buNone/>
              <a:defRPr/>
            </a:lvl6pPr>
            <a:lvl7pPr lvl="6" algn="ctr">
              <a:lnSpc>
                <a:spcPct val="82000"/>
              </a:lnSpc>
              <a:spcBef>
                <a:spcPts val="0"/>
              </a:spcBef>
              <a:spcAft>
                <a:spcPts val="0"/>
              </a:spcAft>
              <a:buSzPts val="6600"/>
              <a:buFont typeface="Paytone One"/>
              <a:buNone/>
              <a:defRPr/>
            </a:lvl7pPr>
            <a:lvl8pPr lvl="7" algn="ctr">
              <a:lnSpc>
                <a:spcPct val="82000"/>
              </a:lnSpc>
              <a:spcBef>
                <a:spcPts val="0"/>
              </a:spcBef>
              <a:spcAft>
                <a:spcPts val="0"/>
              </a:spcAft>
              <a:buSzPts val="6600"/>
              <a:buFont typeface="Paytone One"/>
              <a:buNone/>
              <a:defRPr/>
            </a:lvl8pPr>
            <a:lvl9pPr lvl="8" algn="ctr">
              <a:lnSpc>
                <a:spcPct val="82000"/>
              </a:lnSpc>
              <a:spcBef>
                <a:spcPts val="0"/>
              </a:spcBef>
              <a:spcAft>
                <a:spcPts val="0"/>
              </a:spcAft>
              <a:buSzPts val="6600"/>
              <a:buFont typeface="Paytone One"/>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5">
    <p:spTree>
      <p:nvGrpSpPr>
        <p:cNvPr id="152" name="Shape 152"/>
        <p:cNvGrpSpPr/>
        <p:nvPr/>
      </p:nvGrpSpPr>
      <p:grpSpPr>
        <a:xfrm>
          <a:off x="0" y="0"/>
          <a:ext cx="0" cy="0"/>
          <a:chOff x="0" y="0"/>
          <a:chExt cx="0" cy="0"/>
        </a:xfrm>
      </p:grpSpPr>
      <p:sp>
        <p:nvSpPr>
          <p:cNvPr id="153" name="Google Shape;153;p30"/>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54" name="Google Shape;154;p30"/>
          <p:cNvSpPr txBox="1"/>
          <p:nvPr>
            <p:ph idx="1"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6">
    <p:spTree>
      <p:nvGrpSpPr>
        <p:cNvPr id="155" name="Shape 155"/>
        <p:cNvGrpSpPr/>
        <p:nvPr/>
      </p:nvGrpSpPr>
      <p:grpSpPr>
        <a:xfrm>
          <a:off x="0" y="0"/>
          <a:ext cx="0" cy="0"/>
          <a:chOff x="0" y="0"/>
          <a:chExt cx="0" cy="0"/>
        </a:xfrm>
      </p:grpSpPr>
      <p:sp>
        <p:nvSpPr>
          <p:cNvPr id="156" name="Google Shape;156;p31"/>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57" name="Google Shape;157;p31"/>
          <p:cNvSpPr txBox="1"/>
          <p:nvPr>
            <p:ph idx="1"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158" name="Google Shape;158;p31"/>
          <p:cNvSpPr txBox="1"/>
          <p:nvPr>
            <p:ph idx="2" type="body"/>
          </p:nvPr>
        </p:nvSpPr>
        <p:spPr>
          <a:xfrm>
            <a:off x="377637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7">
    <p:spTree>
      <p:nvGrpSpPr>
        <p:cNvPr id="159" name="Shape 159"/>
        <p:cNvGrpSpPr/>
        <p:nvPr/>
      </p:nvGrpSpPr>
      <p:grpSpPr>
        <a:xfrm>
          <a:off x="0" y="0"/>
          <a:ext cx="0" cy="0"/>
          <a:chOff x="0" y="0"/>
          <a:chExt cx="0" cy="0"/>
        </a:xfrm>
      </p:grpSpPr>
      <p:sp>
        <p:nvSpPr>
          <p:cNvPr id="160" name="Google Shape;160;p32"/>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9">
    <p:spTree>
      <p:nvGrpSpPr>
        <p:cNvPr id="161" name="Shape 161"/>
        <p:cNvGrpSpPr/>
        <p:nvPr/>
      </p:nvGrpSpPr>
      <p:grpSpPr>
        <a:xfrm>
          <a:off x="0" y="0"/>
          <a:ext cx="0" cy="0"/>
          <a:chOff x="0" y="0"/>
          <a:chExt cx="0" cy="0"/>
        </a:xfrm>
      </p:grpSpPr>
      <p:sp>
        <p:nvSpPr>
          <p:cNvPr id="162" name="Google Shape;162;p33"/>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5" name="Google Shape;165;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6" name="Google Shape;16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67" name="Shape 167"/>
        <p:cNvGrpSpPr/>
        <p:nvPr/>
      </p:nvGrpSpPr>
      <p:grpSpPr>
        <a:xfrm>
          <a:off x="0" y="0"/>
          <a:ext cx="0" cy="0"/>
          <a:chOff x="0" y="0"/>
          <a:chExt cx="0" cy="0"/>
        </a:xfrm>
      </p:grpSpPr>
      <p:sp>
        <p:nvSpPr>
          <p:cNvPr id="168" name="Google Shape;168;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0" name="Google Shape;170;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71" name="Google Shape;171;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2" name="Google Shape;17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1">
    <p:spTree>
      <p:nvGrpSpPr>
        <p:cNvPr id="173" name="Shape 173"/>
        <p:cNvGrpSpPr/>
        <p:nvPr/>
      </p:nvGrpSpPr>
      <p:grpSpPr>
        <a:xfrm>
          <a:off x="0" y="0"/>
          <a:ext cx="0" cy="0"/>
          <a:chOff x="0" y="0"/>
          <a:chExt cx="0" cy="0"/>
        </a:xfrm>
      </p:grpSpPr>
      <p:sp>
        <p:nvSpPr>
          <p:cNvPr id="174" name="Google Shape;174;p36"/>
          <p:cNvSpPr txBox="1"/>
          <p:nvPr>
            <p:ph idx="1" type="body"/>
          </p:nvPr>
        </p:nvSpPr>
        <p:spPr>
          <a:xfrm>
            <a:off x="130825" y="3252100"/>
            <a:ext cx="8784600" cy="1501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Helvetica Neue"/>
              <a:buChar char="●"/>
              <a:defRPr sz="1800"/>
            </a:lvl1pPr>
            <a:lvl2pPr indent="-342900" lvl="1" marL="914400">
              <a:spcBef>
                <a:spcPts val="0"/>
              </a:spcBef>
              <a:spcAft>
                <a:spcPts val="0"/>
              </a:spcAft>
              <a:buSzPts val="1800"/>
              <a:buFont typeface="Helvetica Neue"/>
              <a:buChar char="○"/>
              <a:defRPr sz="1800"/>
            </a:lvl2pPr>
            <a:lvl3pPr indent="-342900" lvl="2" marL="1371600">
              <a:spcBef>
                <a:spcPts val="0"/>
              </a:spcBef>
              <a:spcAft>
                <a:spcPts val="0"/>
              </a:spcAft>
              <a:buSzPts val="1800"/>
              <a:buFont typeface="Helvetica Neue"/>
              <a:buChar char="■"/>
              <a:defRPr sz="1800"/>
            </a:lvl3pPr>
            <a:lvl4pPr indent="-342900" lvl="3" marL="1828800">
              <a:spcBef>
                <a:spcPts val="0"/>
              </a:spcBef>
              <a:spcAft>
                <a:spcPts val="0"/>
              </a:spcAft>
              <a:buSzPts val="1800"/>
              <a:buFont typeface="Helvetica Neue"/>
              <a:buChar char="●"/>
              <a:defRPr sz="1800"/>
            </a:lvl4pPr>
            <a:lvl5pPr indent="-342900" lvl="4" marL="2286000">
              <a:spcBef>
                <a:spcPts val="0"/>
              </a:spcBef>
              <a:spcAft>
                <a:spcPts val="0"/>
              </a:spcAft>
              <a:buSzPts val="1800"/>
              <a:buFont typeface="Helvetica Neue"/>
              <a:buChar char="○"/>
              <a:defRPr sz="1800"/>
            </a:lvl5pPr>
            <a:lvl6pPr indent="-342900" lvl="5" marL="2743200">
              <a:spcBef>
                <a:spcPts val="0"/>
              </a:spcBef>
              <a:spcAft>
                <a:spcPts val="0"/>
              </a:spcAft>
              <a:buSzPts val="1800"/>
              <a:buFont typeface="Helvetica Neue"/>
              <a:buChar char="■"/>
              <a:defRPr sz="1800"/>
            </a:lvl6pPr>
            <a:lvl7pPr indent="-342900" lvl="6" marL="3200400">
              <a:spcBef>
                <a:spcPts val="0"/>
              </a:spcBef>
              <a:spcAft>
                <a:spcPts val="0"/>
              </a:spcAft>
              <a:buSzPts val="1800"/>
              <a:buFont typeface="Helvetica Neue"/>
              <a:buChar char="●"/>
              <a:defRPr sz="1800"/>
            </a:lvl7pPr>
            <a:lvl8pPr indent="-342900" lvl="7" marL="3657600">
              <a:spcBef>
                <a:spcPts val="0"/>
              </a:spcBef>
              <a:spcAft>
                <a:spcPts val="0"/>
              </a:spcAft>
              <a:buSzPts val="1800"/>
              <a:buFont typeface="Helvetica Neue"/>
              <a:buChar char="○"/>
              <a:defRPr sz="1800"/>
            </a:lvl8pPr>
            <a:lvl9pPr indent="-342900" lvl="8" marL="4114800">
              <a:spcBef>
                <a:spcPts val="0"/>
              </a:spcBef>
              <a:spcAft>
                <a:spcPts val="0"/>
              </a:spcAft>
              <a:buSzPts val="1800"/>
              <a:buFont typeface="Helvetica Neue"/>
              <a:buChar char="■"/>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2">
    <p:spTree>
      <p:nvGrpSpPr>
        <p:cNvPr id="175" name="Shape 175"/>
        <p:cNvGrpSpPr/>
        <p:nvPr/>
      </p:nvGrpSpPr>
      <p:grpSpPr>
        <a:xfrm>
          <a:off x="0" y="0"/>
          <a:ext cx="0" cy="0"/>
          <a:chOff x="0" y="0"/>
          <a:chExt cx="0" cy="0"/>
        </a:xfrm>
      </p:grpSpPr>
      <p:sp>
        <p:nvSpPr>
          <p:cNvPr id="176" name="Google Shape;176;p37"/>
          <p:cNvSpPr txBox="1"/>
          <p:nvPr>
            <p:ph type="title"/>
          </p:nvPr>
        </p:nvSpPr>
        <p:spPr>
          <a:xfrm>
            <a:off x="0" y="91325"/>
            <a:ext cx="9144000" cy="4754100"/>
          </a:xfrm>
          <a:prstGeom prst="rect">
            <a:avLst/>
          </a:prstGeom>
        </p:spPr>
        <p:txBody>
          <a:bodyPr anchorCtr="0" anchor="t" bIns="91425" lIns="91425" spcFirstLastPara="1" rIns="91425" wrap="square" tIns="91425">
            <a:normAutofit/>
          </a:bodyPr>
          <a:lstStyle>
            <a:lvl1pPr lvl="0" algn="ctr">
              <a:lnSpc>
                <a:spcPct val="82000"/>
              </a:lnSpc>
              <a:spcBef>
                <a:spcPts val="0"/>
              </a:spcBef>
              <a:spcAft>
                <a:spcPts val="0"/>
              </a:spcAft>
              <a:buSzPts val="6600"/>
              <a:buFont typeface="Paytone One"/>
              <a:buNone/>
              <a:defRPr/>
            </a:lvl1pPr>
            <a:lvl2pPr lvl="1" algn="ctr">
              <a:lnSpc>
                <a:spcPct val="82000"/>
              </a:lnSpc>
              <a:spcBef>
                <a:spcPts val="0"/>
              </a:spcBef>
              <a:spcAft>
                <a:spcPts val="0"/>
              </a:spcAft>
              <a:buSzPts val="6600"/>
              <a:buFont typeface="Paytone One"/>
              <a:buNone/>
              <a:defRPr/>
            </a:lvl2pPr>
            <a:lvl3pPr lvl="2" algn="ctr">
              <a:lnSpc>
                <a:spcPct val="82000"/>
              </a:lnSpc>
              <a:spcBef>
                <a:spcPts val="0"/>
              </a:spcBef>
              <a:spcAft>
                <a:spcPts val="0"/>
              </a:spcAft>
              <a:buSzPts val="6600"/>
              <a:buFont typeface="Paytone One"/>
              <a:buNone/>
              <a:defRPr/>
            </a:lvl3pPr>
            <a:lvl4pPr lvl="3" algn="ctr">
              <a:lnSpc>
                <a:spcPct val="82000"/>
              </a:lnSpc>
              <a:spcBef>
                <a:spcPts val="0"/>
              </a:spcBef>
              <a:spcAft>
                <a:spcPts val="0"/>
              </a:spcAft>
              <a:buSzPts val="6600"/>
              <a:buFont typeface="Paytone One"/>
              <a:buNone/>
              <a:defRPr/>
            </a:lvl4pPr>
            <a:lvl5pPr lvl="4" algn="ctr">
              <a:lnSpc>
                <a:spcPct val="82000"/>
              </a:lnSpc>
              <a:spcBef>
                <a:spcPts val="0"/>
              </a:spcBef>
              <a:spcAft>
                <a:spcPts val="0"/>
              </a:spcAft>
              <a:buSzPts val="6600"/>
              <a:buFont typeface="Paytone One"/>
              <a:buNone/>
              <a:defRPr/>
            </a:lvl5pPr>
            <a:lvl6pPr lvl="5" algn="ctr">
              <a:lnSpc>
                <a:spcPct val="82000"/>
              </a:lnSpc>
              <a:spcBef>
                <a:spcPts val="0"/>
              </a:spcBef>
              <a:spcAft>
                <a:spcPts val="0"/>
              </a:spcAft>
              <a:buSzPts val="6600"/>
              <a:buFont typeface="Paytone One"/>
              <a:buNone/>
              <a:defRPr/>
            </a:lvl6pPr>
            <a:lvl7pPr lvl="6" algn="ctr">
              <a:lnSpc>
                <a:spcPct val="82000"/>
              </a:lnSpc>
              <a:spcBef>
                <a:spcPts val="0"/>
              </a:spcBef>
              <a:spcAft>
                <a:spcPts val="0"/>
              </a:spcAft>
              <a:buSzPts val="6600"/>
              <a:buFont typeface="Paytone One"/>
              <a:buNone/>
              <a:defRPr/>
            </a:lvl7pPr>
            <a:lvl8pPr lvl="7" algn="ctr">
              <a:lnSpc>
                <a:spcPct val="82000"/>
              </a:lnSpc>
              <a:spcBef>
                <a:spcPts val="0"/>
              </a:spcBef>
              <a:spcAft>
                <a:spcPts val="0"/>
              </a:spcAft>
              <a:buSzPts val="6600"/>
              <a:buFont typeface="Paytone One"/>
              <a:buNone/>
              <a:defRPr/>
            </a:lvl8pPr>
            <a:lvl9pPr lvl="8" algn="ctr">
              <a:lnSpc>
                <a:spcPct val="82000"/>
              </a:lnSpc>
              <a:spcBef>
                <a:spcPts val="0"/>
              </a:spcBef>
              <a:spcAft>
                <a:spcPts val="0"/>
              </a:spcAft>
              <a:buSzPts val="6600"/>
              <a:buFont typeface="Paytone One"/>
              <a:buNone/>
              <a:defRPr/>
            </a:lvl9pPr>
          </a:lstStyle>
          <a:p/>
        </p:txBody>
      </p:sp>
      <p:sp>
        <p:nvSpPr>
          <p:cNvPr id="177" name="Google Shape;177;p37"/>
          <p:cNvSpPr txBox="1"/>
          <p:nvPr>
            <p:ph idx="1"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3">
    <p:spTree>
      <p:nvGrpSpPr>
        <p:cNvPr id="178" name="Shape 178"/>
        <p:cNvGrpSpPr/>
        <p:nvPr/>
      </p:nvGrpSpPr>
      <p:grpSpPr>
        <a:xfrm>
          <a:off x="0" y="0"/>
          <a:ext cx="0" cy="0"/>
          <a:chOff x="0" y="0"/>
          <a:chExt cx="0" cy="0"/>
        </a:xfrm>
      </p:grpSpPr>
      <p:sp>
        <p:nvSpPr>
          <p:cNvPr id="179" name="Google Shape;179;p38"/>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80" name="Google Shape;180;p38"/>
          <p:cNvSpPr txBox="1"/>
          <p:nvPr>
            <p:ph idx="1" type="subTitle"/>
          </p:nvPr>
        </p:nvSpPr>
        <p:spPr>
          <a:xfrm>
            <a:off x="6101925" y="226200"/>
            <a:ext cx="2813400" cy="383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81" name="Google Shape;181;p38"/>
          <p:cNvSpPr txBox="1"/>
          <p:nvPr>
            <p:ph idx="2" type="subTitle"/>
          </p:nvPr>
        </p:nvSpPr>
        <p:spPr>
          <a:xfrm>
            <a:off x="6101925" y="676130"/>
            <a:ext cx="2813400" cy="383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82" name="Google Shape;182;p38"/>
          <p:cNvSpPr txBox="1"/>
          <p:nvPr>
            <p:ph idx="3" type="subTitle"/>
          </p:nvPr>
        </p:nvSpPr>
        <p:spPr>
          <a:xfrm>
            <a:off x="6101925" y="1126060"/>
            <a:ext cx="2813400" cy="383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83" name="Google Shape;183;p38"/>
          <p:cNvSpPr txBox="1"/>
          <p:nvPr>
            <p:ph idx="4" type="subTitle"/>
          </p:nvPr>
        </p:nvSpPr>
        <p:spPr>
          <a:xfrm>
            <a:off x="6101925" y="1575965"/>
            <a:ext cx="2813400" cy="383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84" name="Google Shape;184;p38"/>
          <p:cNvSpPr txBox="1"/>
          <p:nvPr>
            <p:ph idx="5" type="subTitle"/>
          </p:nvPr>
        </p:nvSpPr>
        <p:spPr>
          <a:xfrm>
            <a:off x="6101925" y="2025895"/>
            <a:ext cx="2813400" cy="383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85" name="Google Shape;185;p38"/>
          <p:cNvSpPr txBox="1"/>
          <p:nvPr>
            <p:ph idx="6" type="subTitle"/>
          </p:nvPr>
        </p:nvSpPr>
        <p:spPr>
          <a:xfrm>
            <a:off x="6101925" y="2475825"/>
            <a:ext cx="2813400" cy="3837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4">
    <p:spTree>
      <p:nvGrpSpPr>
        <p:cNvPr id="186" name="Shape 186"/>
        <p:cNvGrpSpPr/>
        <p:nvPr/>
      </p:nvGrpSpPr>
      <p:grpSpPr>
        <a:xfrm>
          <a:off x="0" y="0"/>
          <a:ext cx="0" cy="0"/>
          <a:chOff x="0" y="0"/>
          <a:chExt cx="0" cy="0"/>
        </a:xfrm>
      </p:grpSpPr>
      <p:sp>
        <p:nvSpPr>
          <p:cNvPr id="187" name="Google Shape;187;p39"/>
          <p:cNvSpPr/>
          <p:nvPr>
            <p:ph idx="2" type="pic"/>
          </p:nvPr>
        </p:nvSpPr>
        <p:spPr>
          <a:xfrm>
            <a:off x="4633600" y="226200"/>
            <a:ext cx="4281900" cy="4527900"/>
          </a:xfrm>
          <a:prstGeom prst="rect">
            <a:avLst/>
          </a:prstGeom>
          <a:noFill/>
          <a:ln>
            <a:noFill/>
          </a:ln>
        </p:spPr>
      </p:sp>
      <p:sp>
        <p:nvSpPr>
          <p:cNvPr id="188" name="Google Shape;188;p39"/>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89" name="Google Shape;189;p39"/>
          <p:cNvSpPr txBox="1"/>
          <p:nvPr>
            <p:ph idx="1"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5">
    <p:spTree>
      <p:nvGrpSpPr>
        <p:cNvPr id="190" name="Shape 190"/>
        <p:cNvGrpSpPr/>
        <p:nvPr/>
      </p:nvGrpSpPr>
      <p:grpSpPr>
        <a:xfrm>
          <a:off x="0" y="0"/>
          <a:ext cx="0" cy="0"/>
          <a:chOff x="0" y="0"/>
          <a:chExt cx="0" cy="0"/>
        </a:xfrm>
      </p:grpSpPr>
      <p:sp>
        <p:nvSpPr>
          <p:cNvPr id="191" name="Google Shape;191;p40"/>
          <p:cNvSpPr txBox="1"/>
          <p:nvPr>
            <p:ph type="title"/>
          </p:nvPr>
        </p:nvSpPr>
        <p:spPr>
          <a:xfrm>
            <a:off x="130825" y="103600"/>
            <a:ext cx="74394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92" name="Google Shape;192;p40"/>
          <p:cNvSpPr txBox="1"/>
          <p:nvPr>
            <p:ph idx="1"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193" name="Google Shape;193;p40"/>
          <p:cNvSpPr txBox="1"/>
          <p:nvPr>
            <p:ph idx="2" type="subTitle"/>
          </p:nvPr>
        </p:nvSpPr>
        <p:spPr>
          <a:xfrm>
            <a:off x="130825" y="2527975"/>
            <a:ext cx="3034500" cy="7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94" name="Google Shape;194;p40"/>
          <p:cNvSpPr txBox="1"/>
          <p:nvPr>
            <p:ph idx="3" type="body"/>
          </p:nvPr>
        </p:nvSpPr>
        <p:spPr>
          <a:xfrm>
            <a:off x="38994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195" name="Google Shape;195;p40"/>
          <p:cNvSpPr txBox="1"/>
          <p:nvPr>
            <p:ph idx="4" type="subTitle"/>
          </p:nvPr>
        </p:nvSpPr>
        <p:spPr>
          <a:xfrm>
            <a:off x="3899425" y="2527975"/>
            <a:ext cx="3671100" cy="7812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6">
    <p:spTree>
      <p:nvGrpSpPr>
        <p:cNvPr id="196" name="Shape 196"/>
        <p:cNvGrpSpPr/>
        <p:nvPr/>
      </p:nvGrpSpPr>
      <p:grpSpPr>
        <a:xfrm>
          <a:off x="0" y="0"/>
          <a:ext cx="0" cy="0"/>
          <a:chOff x="0" y="0"/>
          <a:chExt cx="0" cy="0"/>
        </a:xfrm>
      </p:grpSpPr>
      <p:sp>
        <p:nvSpPr>
          <p:cNvPr id="197" name="Google Shape;197;p41"/>
          <p:cNvSpPr txBox="1"/>
          <p:nvPr>
            <p:ph type="title"/>
          </p:nvPr>
        </p:nvSpPr>
        <p:spPr>
          <a:xfrm>
            <a:off x="130825" y="103600"/>
            <a:ext cx="74394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198" name="Google Shape;198;p41"/>
          <p:cNvSpPr txBox="1"/>
          <p:nvPr>
            <p:ph idx="1" type="body"/>
          </p:nvPr>
        </p:nvSpPr>
        <p:spPr>
          <a:xfrm>
            <a:off x="13082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199" name="Google Shape;199;p41"/>
          <p:cNvSpPr txBox="1"/>
          <p:nvPr>
            <p:ph idx="2" type="subTitle"/>
          </p:nvPr>
        </p:nvSpPr>
        <p:spPr>
          <a:xfrm>
            <a:off x="130825" y="2527975"/>
            <a:ext cx="23004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00" name="Google Shape;200;p41"/>
          <p:cNvSpPr txBox="1"/>
          <p:nvPr>
            <p:ph idx="3" type="body"/>
          </p:nvPr>
        </p:nvSpPr>
        <p:spPr>
          <a:xfrm>
            <a:off x="3042200"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201" name="Google Shape;201;p41"/>
          <p:cNvSpPr txBox="1"/>
          <p:nvPr>
            <p:ph idx="4" type="subTitle"/>
          </p:nvPr>
        </p:nvSpPr>
        <p:spPr>
          <a:xfrm>
            <a:off x="3042200" y="2527975"/>
            <a:ext cx="23256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02" name="Google Shape;202;p41"/>
          <p:cNvSpPr txBox="1"/>
          <p:nvPr>
            <p:ph idx="5" type="body"/>
          </p:nvPr>
        </p:nvSpPr>
        <p:spPr>
          <a:xfrm>
            <a:off x="5978775" y="3490100"/>
            <a:ext cx="23988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203" name="Google Shape;203;p41"/>
          <p:cNvSpPr txBox="1"/>
          <p:nvPr>
            <p:ph idx="6" type="subTitle"/>
          </p:nvPr>
        </p:nvSpPr>
        <p:spPr>
          <a:xfrm>
            <a:off x="5978775" y="2527975"/>
            <a:ext cx="23256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17">
    <p:spTree>
      <p:nvGrpSpPr>
        <p:cNvPr id="204" name="Shape 204"/>
        <p:cNvGrpSpPr/>
        <p:nvPr/>
      </p:nvGrpSpPr>
      <p:grpSpPr>
        <a:xfrm>
          <a:off x="0" y="0"/>
          <a:ext cx="0" cy="0"/>
          <a:chOff x="0" y="0"/>
          <a:chExt cx="0" cy="0"/>
        </a:xfrm>
      </p:grpSpPr>
      <p:sp>
        <p:nvSpPr>
          <p:cNvPr id="205" name="Google Shape;205;p42"/>
          <p:cNvSpPr txBox="1"/>
          <p:nvPr>
            <p:ph type="title"/>
          </p:nvPr>
        </p:nvSpPr>
        <p:spPr>
          <a:xfrm>
            <a:off x="130825" y="103600"/>
            <a:ext cx="74394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
        <p:nvSpPr>
          <p:cNvPr id="206" name="Google Shape;206;p42"/>
          <p:cNvSpPr txBox="1"/>
          <p:nvPr>
            <p:ph idx="1" type="body"/>
          </p:nvPr>
        </p:nvSpPr>
        <p:spPr>
          <a:xfrm>
            <a:off x="130825" y="3490100"/>
            <a:ext cx="21771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207" name="Google Shape;207;p42"/>
          <p:cNvSpPr txBox="1"/>
          <p:nvPr>
            <p:ph idx="2" type="subTitle"/>
          </p:nvPr>
        </p:nvSpPr>
        <p:spPr>
          <a:xfrm>
            <a:off x="130825" y="2527975"/>
            <a:ext cx="21771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08" name="Google Shape;208;p42"/>
          <p:cNvSpPr txBox="1"/>
          <p:nvPr>
            <p:ph idx="3" type="body"/>
          </p:nvPr>
        </p:nvSpPr>
        <p:spPr>
          <a:xfrm>
            <a:off x="2431100" y="3490100"/>
            <a:ext cx="20793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209" name="Google Shape;209;p42"/>
          <p:cNvSpPr txBox="1"/>
          <p:nvPr>
            <p:ph idx="4" type="subTitle"/>
          </p:nvPr>
        </p:nvSpPr>
        <p:spPr>
          <a:xfrm>
            <a:off x="2431100" y="2527975"/>
            <a:ext cx="20793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0" name="Google Shape;210;p42"/>
          <p:cNvSpPr txBox="1"/>
          <p:nvPr>
            <p:ph idx="5" type="body"/>
          </p:nvPr>
        </p:nvSpPr>
        <p:spPr>
          <a:xfrm>
            <a:off x="4633575" y="3490100"/>
            <a:ext cx="20793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211" name="Google Shape;211;p42"/>
          <p:cNvSpPr txBox="1"/>
          <p:nvPr>
            <p:ph idx="6" type="subTitle"/>
          </p:nvPr>
        </p:nvSpPr>
        <p:spPr>
          <a:xfrm>
            <a:off x="4633575" y="2527975"/>
            <a:ext cx="20793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2" name="Google Shape;212;p42"/>
          <p:cNvSpPr txBox="1"/>
          <p:nvPr>
            <p:ph idx="7" type="body"/>
          </p:nvPr>
        </p:nvSpPr>
        <p:spPr>
          <a:xfrm>
            <a:off x="6836050" y="3490100"/>
            <a:ext cx="2079300" cy="1263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Helvetica Neue"/>
              <a:buChar char="●"/>
              <a:defRPr/>
            </a:lvl1pPr>
            <a:lvl2pPr indent="-304800" lvl="1" marL="914400">
              <a:spcBef>
                <a:spcPts val="0"/>
              </a:spcBef>
              <a:spcAft>
                <a:spcPts val="0"/>
              </a:spcAft>
              <a:buSzPts val="1200"/>
              <a:buFont typeface="Helvetica Neue"/>
              <a:buChar char="○"/>
              <a:defRPr/>
            </a:lvl2pPr>
            <a:lvl3pPr indent="-304800" lvl="2" marL="1371600">
              <a:spcBef>
                <a:spcPts val="0"/>
              </a:spcBef>
              <a:spcAft>
                <a:spcPts val="0"/>
              </a:spcAft>
              <a:buSzPts val="1200"/>
              <a:buFont typeface="Helvetica Neue"/>
              <a:buChar char="■"/>
              <a:defRPr/>
            </a:lvl3pPr>
            <a:lvl4pPr indent="-304800" lvl="3" marL="1828800">
              <a:spcBef>
                <a:spcPts val="0"/>
              </a:spcBef>
              <a:spcAft>
                <a:spcPts val="0"/>
              </a:spcAft>
              <a:buSzPts val="1200"/>
              <a:buFont typeface="Helvetica Neue"/>
              <a:buChar char="●"/>
              <a:defRPr/>
            </a:lvl4pPr>
            <a:lvl5pPr indent="-304800" lvl="4" marL="2286000">
              <a:spcBef>
                <a:spcPts val="0"/>
              </a:spcBef>
              <a:spcAft>
                <a:spcPts val="0"/>
              </a:spcAft>
              <a:buSzPts val="1200"/>
              <a:buFont typeface="Helvetica Neue"/>
              <a:buChar char="○"/>
              <a:defRPr/>
            </a:lvl5pPr>
            <a:lvl6pPr indent="-304800" lvl="5" marL="2743200">
              <a:spcBef>
                <a:spcPts val="0"/>
              </a:spcBef>
              <a:spcAft>
                <a:spcPts val="0"/>
              </a:spcAft>
              <a:buSzPts val="1200"/>
              <a:buFont typeface="Helvetica Neue"/>
              <a:buChar char="■"/>
              <a:defRPr/>
            </a:lvl6pPr>
            <a:lvl7pPr indent="-304800" lvl="6" marL="3200400">
              <a:spcBef>
                <a:spcPts val="0"/>
              </a:spcBef>
              <a:spcAft>
                <a:spcPts val="0"/>
              </a:spcAft>
              <a:buSzPts val="1200"/>
              <a:buFont typeface="Helvetica Neue"/>
              <a:buChar char="●"/>
              <a:defRPr/>
            </a:lvl7pPr>
            <a:lvl8pPr indent="-304800" lvl="7" marL="3657600">
              <a:spcBef>
                <a:spcPts val="0"/>
              </a:spcBef>
              <a:spcAft>
                <a:spcPts val="0"/>
              </a:spcAft>
              <a:buSzPts val="1200"/>
              <a:buFont typeface="Helvetica Neue"/>
              <a:buChar char="○"/>
              <a:defRPr/>
            </a:lvl8pPr>
            <a:lvl9pPr indent="-304800" lvl="8" marL="4114800">
              <a:spcBef>
                <a:spcPts val="0"/>
              </a:spcBef>
              <a:spcAft>
                <a:spcPts val="0"/>
              </a:spcAft>
              <a:buSzPts val="1200"/>
              <a:buFont typeface="Helvetica Neue"/>
              <a:buChar char="■"/>
              <a:defRPr/>
            </a:lvl9pPr>
          </a:lstStyle>
          <a:p/>
        </p:txBody>
      </p:sp>
      <p:sp>
        <p:nvSpPr>
          <p:cNvPr id="213" name="Google Shape;213;p42"/>
          <p:cNvSpPr txBox="1"/>
          <p:nvPr>
            <p:ph idx="8" type="subTitle"/>
          </p:nvPr>
        </p:nvSpPr>
        <p:spPr>
          <a:xfrm>
            <a:off x="6836050" y="2527975"/>
            <a:ext cx="2079300" cy="7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8">
    <p:spTree>
      <p:nvGrpSpPr>
        <p:cNvPr id="214" name="Shape 214"/>
        <p:cNvGrpSpPr/>
        <p:nvPr/>
      </p:nvGrpSpPr>
      <p:grpSpPr>
        <a:xfrm>
          <a:off x="0" y="0"/>
          <a:ext cx="0" cy="0"/>
          <a:chOff x="0" y="0"/>
          <a:chExt cx="0" cy="0"/>
        </a:xfrm>
      </p:grpSpPr>
      <p:sp>
        <p:nvSpPr>
          <p:cNvPr id="215" name="Google Shape;215;p43"/>
          <p:cNvSpPr/>
          <p:nvPr>
            <p:ph idx="2" type="pic"/>
          </p:nvPr>
        </p:nvSpPr>
        <p:spPr>
          <a:xfrm>
            <a:off x="4633600" y="226200"/>
            <a:ext cx="4281900" cy="4527900"/>
          </a:xfrm>
          <a:prstGeom prst="rect">
            <a:avLst/>
          </a:prstGeom>
          <a:noFill/>
          <a:ln>
            <a:noFill/>
          </a:ln>
        </p:spPr>
      </p:sp>
      <p:sp>
        <p:nvSpPr>
          <p:cNvPr id="216" name="Google Shape;216;p43"/>
          <p:cNvSpPr txBox="1"/>
          <p:nvPr>
            <p:ph type="title"/>
          </p:nvPr>
        </p:nvSpPr>
        <p:spPr>
          <a:xfrm>
            <a:off x="130825" y="103594"/>
            <a:ext cx="5113800" cy="1289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SzPts val="7200"/>
              <a:buNone/>
              <a:defRPr sz="7200"/>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9">
    <p:spTree>
      <p:nvGrpSpPr>
        <p:cNvPr id="217" name="Shape 217"/>
        <p:cNvGrpSpPr/>
        <p:nvPr/>
      </p:nvGrpSpPr>
      <p:grpSpPr>
        <a:xfrm>
          <a:off x="0" y="0"/>
          <a:ext cx="0" cy="0"/>
          <a:chOff x="0" y="0"/>
          <a:chExt cx="0" cy="0"/>
        </a:xfrm>
      </p:grpSpPr>
      <p:sp>
        <p:nvSpPr>
          <p:cNvPr id="218" name="Google Shape;218;p44"/>
          <p:cNvSpPr/>
          <p:nvPr>
            <p:ph idx="2" type="pic"/>
          </p:nvPr>
        </p:nvSpPr>
        <p:spPr>
          <a:xfrm>
            <a:off x="228600" y="226200"/>
            <a:ext cx="8686800" cy="4527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20">
    <p:spTree>
      <p:nvGrpSpPr>
        <p:cNvPr id="219" name="Shape 219"/>
        <p:cNvGrpSpPr/>
        <p:nvPr/>
      </p:nvGrpSpPr>
      <p:grpSpPr>
        <a:xfrm>
          <a:off x="0" y="0"/>
          <a:ext cx="0" cy="0"/>
          <a:chOff x="0" y="0"/>
          <a:chExt cx="0" cy="0"/>
        </a:xfrm>
      </p:grpSpPr>
      <p:sp>
        <p:nvSpPr>
          <p:cNvPr id="220" name="Google Shape;220;p45"/>
          <p:cNvSpPr txBox="1"/>
          <p:nvPr>
            <p:ph type="title"/>
          </p:nvPr>
        </p:nvSpPr>
        <p:spPr>
          <a:xfrm>
            <a:off x="0" y="58750"/>
            <a:ext cx="9144000" cy="7656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800"/>
              <a:buFont typeface="Paytone One"/>
              <a:buNone/>
              <a:defRPr sz="6800"/>
            </a:lvl1pPr>
            <a:lvl2pPr lvl="1" algn="ctr">
              <a:lnSpc>
                <a:spcPct val="80000"/>
              </a:lnSpc>
              <a:spcBef>
                <a:spcPts val="0"/>
              </a:spcBef>
              <a:spcAft>
                <a:spcPts val="0"/>
              </a:spcAft>
              <a:buSzPts val="6800"/>
              <a:buFont typeface="Paytone One"/>
              <a:buNone/>
              <a:defRPr sz="6800"/>
            </a:lvl2pPr>
            <a:lvl3pPr lvl="2" algn="ctr">
              <a:lnSpc>
                <a:spcPct val="80000"/>
              </a:lnSpc>
              <a:spcBef>
                <a:spcPts val="0"/>
              </a:spcBef>
              <a:spcAft>
                <a:spcPts val="0"/>
              </a:spcAft>
              <a:buSzPts val="6800"/>
              <a:buFont typeface="Paytone One"/>
              <a:buNone/>
              <a:defRPr sz="6800"/>
            </a:lvl3pPr>
            <a:lvl4pPr lvl="3" algn="ctr">
              <a:lnSpc>
                <a:spcPct val="80000"/>
              </a:lnSpc>
              <a:spcBef>
                <a:spcPts val="0"/>
              </a:spcBef>
              <a:spcAft>
                <a:spcPts val="0"/>
              </a:spcAft>
              <a:buSzPts val="6800"/>
              <a:buFont typeface="Paytone One"/>
              <a:buNone/>
              <a:defRPr sz="6800"/>
            </a:lvl4pPr>
            <a:lvl5pPr lvl="4" algn="ctr">
              <a:lnSpc>
                <a:spcPct val="80000"/>
              </a:lnSpc>
              <a:spcBef>
                <a:spcPts val="0"/>
              </a:spcBef>
              <a:spcAft>
                <a:spcPts val="0"/>
              </a:spcAft>
              <a:buSzPts val="6800"/>
              <a:buFont typeface="Paytone One"/>
              <a:buNone/>
              <a:defRPr sz="6800"/>
            </a:lvl5pPr>
            <a:lvl6pPr lvl="5" algn="ctr">
              <a:lnSpc>
                <a:spcPct val="80000"/>
              </a:lnSpc>
              <a:spcBef>
                <a:spcPts val="0"/>
              </a:spcBef>
              <a:spcAft>
                <a:spcPts val="0"/>
              </a:spcAft>
              <a:buSzPts val="6800"/>
              <a:buFont typeface="Paytone One"/>
              <a:buNone/>
              <a:defRPr sz="6800"/>
            </a:lvl6pPr>
            <a:lvl7pPr lvl="6" algn="ctr">
              <a:lnSpc>
                <a:spcPct val="80000"/>
              </a:lnSpc>
              <a:spcBef>
                <a:spcPts val="0"/>
              </a:spcBef>
              <a:spcAft>
                <a:spcPts val="0"/>
              </a:spcAft>
              <a:buSzPts val="6800"/>
              <a:buFont typeface="Paytone One"/>
              <a:buNone/>
              <a:defRPr sz="6800"/>
            </a:lvl7pPr>
            <a:lvl8pPr lvl="7" algn="ctr">
              <a:lnSpc>
                <a:spcPct val="80000"/>
              </a:lnSpc>
              <a:spcBef>
                <a:spcPts val="0"/>
              </a:spcBef>
              <a:spcAft>
                <a:spcPts val="0"/>
              </a:spcAft>
              <a:buSzPts val="6800"/>
              <a:buFont typeface="Paytone One"/>
              <a:buNone/>
              <a:defRPr sz="6800"/>
            </a:lvl8pPr>
            <a:lvl9pPr lvl="8" algn="ctr">
              <a:lnSpc>
                <a:spcPct val="80000"/>
              </a:lnSpc>
              <a:spcBef>
                <a:spcPts val="0"/>
              </a:spcBef>
              <a:spcAft>
                <a:spcPts val="0"/>
              </a:spcAft>
              <a:buSzPts val="6800"/>
              <a:buFont typeface="Paytone One"/>
              <a:buNone/>
              <a:defRPr sz="6800"/>
            </a:lvl9pPr>
          </a:lstStyle>
          <a:p/>
        </p:txBody>
      </p:sp>
      <p:sp>
        <p:nvSpPr>
          <p:cNvPr id="221" name="Google Shape;221;p45"/>
          <p:cNvSpPr/>
          <p:nvPr>
            <p:ph idx="2" type="pic"/>
          </p:nvPr>
        </p:nvSpPr>
        <p:spPr>
          <a:xfrm>
            <a:off x="228600" y="1066800"/>
            <a:ext cx="4281900" cy="3687300"/>
          </a:xfrm>
          <a:prstGeom prst="rect">
            <a:avLst/>
          </a:prstGeom>
          <a:noFill/>
          <a:ln>
            <a:noFill/>
          </a:ln>
        </p:spPr>
      </p:sp>
      <p:sp>
        <p:nvSpPr>
          <p:cNvPr id="222" name="Google Shape;222;p45"/>
          <p:cNvSpPr/>
          <p:nvPr>
            <p:ph idx="3" type="pic"/>
          </p:nvPr>
        </p:nvSpPr>
        <p:spPr>
          <a:xfrm>
            <a:off x="4633600" y="1066800"/>
            <a:ext cx="4281900" cy="2546400"/>
          </a:xfrm>
          <a:prstGeom prst="rect">
            <a:avLst/>
          </a:prstGeom>
          <a:noFill/>
          <a:ln>
            <a:noFill/>
          </a:ln>
        </p:spPr>
      </p:sp>
      <p:sp>
        <p:nvSpPr>
          <p:cNvPr id="223" name="Google Shape;223;p45"/>
          <p:cNvSpPr txBox="1"/>
          <p:nvPr>
            <p:ph idx="1" type="body"/>
          </p:nvPr>
        </p:nvSpPr>
        <p:spPr>
          <a:xfrm>
            <a:off x="4630038" y="3988400"/>
            <a:ext cx="18999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224" name="Google Shape;224;p45"/>
          <p:cNvSpPr txBox="1"/>
          <p:nvPr>
            <p:ph idx="4" type="subTitle"/>
          </p:nvPr>
        </p:nvSpPr>
        <p:spPr>
          <a:xfrm>
            <a:off x="4630038" y="3406425"/>
            <a:ext cx="2079600" cy="598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b="1"/>
            </a:lvl2pPr>
            <a:lvl3pPr lvl="2">
              <a:spcBef>
                <a:spcPts val="0"/>
              </a:spcBef>
              <a:spcAft>
                <a:spcPts val="0"/>
              </a:spcAft>
              <a:buSzPts val="1200"/>
              <a:buNone/>
              <a:defRPr b="1"/>
            </a:lvl3pPr>
            <a:lvl4pPr lvl="3">
              <a:spcBef>
                <a:spcPts val="0"/>
              </a:spcBef>
              <a:spcAft>
                <a:spcPts val="0"/>
              </a:spcAft>
              <a:buSzPts val="1200"/>
              <a:buNone/>
              <a:defRPr b="1"/>
            </a:lvl4pPr>
            <a:lvl5pPr lvl="4">
              <a:spcBef>
                <a:spcPts val="0"/>
              </a:spcBef>
              <a:spcAft>
                <a:spcPts val="0"/>
              </a:spcAft>
              <a:buSzPts val="1200"/>
              <a:buNone/>
              <a:defRPr b="1"/>
            </a:lvl5pPr>
            <a:lvl6pPr lvl="5">
              <a:spcBef>
                <a:spcPts val="0"/>
              </a:spcBef>
              <a:spcAft>
                <a:spcPts val="0"/>
              </a:spcAft>
              <a:buSzPts val="1200"/>
              <a:buNone/>
              <a:defRPr b="1"/>
            </a:lvl6pPr>
            <a:lvl7pPr lvl="6">
              <a:spcBef>
                <a:spcPts val="0"/>
              </a:spcBef>
              <a:spcAft>
                <a:spcPts val="0"/>
              </a:spcAft>
              <a:buSzPts val="1200"/>
              <a:buNone/>
              <a:defRPr b="1"/>
            </a:lvl7pPr>
            <a:lvl8pPr lvl="7">
              <a:spcBef>
                <a:spcPts val="0"/>
              </a:spcBef>
              <a:spcAft>
                <a:spcPts val="0"/>
              </a:spcAft>
              <a:buSzPts val="1200"/>
              <a:buNone/>
              <a:defRPr b="1"/>
            </a:lvl8pPr>
            <a:lvl9pPr lvl="8">
              <a:spcBef>
                <a:spcPts val="0"/>
              </a:spcBef>
              <a:spcAft>
                <a:spcPts val="0"/>
              </a:spcAft>
              <a:buSzPts val="1200"/>
              <a:buNone/>
              <a:defRPr b="1"/>
            </a:lvl9pPr>
          </a:lstStyle>
          <a:p/>
        </p:txBody>
      </p:sp>
      <p:sp>
        <p:nvSpPr>
          <p:cNvPr id="225" name="Google Shape;225;p45"/>
          <p:cNvSpPr txBox="1"/>
          <p:nvPr>
            <p:ph idx="5" type="subTitle"/>
          </p:nvPr>
        </p:nvSpPr>
        <p:spPr>
          <a:xfrm>
            <a:off x="6839463" y="3406425"/>
            <a:ext cx="2079600" cy="598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b="1"/>
            </a:lvl2pPr>
            <a:lvl3pPr lvl="2">
              <a:spcBef>
                <a:spcPts val="0"/>
              </a:spcBef>
              <a:spcAft>
                <a:spcPts val="0"/>
              </a:spcAft>
              <a:buSzPts val="1200"/>
              <a:buNone/>
              <a:defRPr b="1"/>
            </a:lvl3pPr>
            <a:lvl4pPr lvl="3">
              <a:spcBef>
                <a:spcPts val="0"/>
              </a:spcBef>
              <a:spcAft>
                <a:spcPts val="0"/>
              </a:spcAft>
              <a:buSzPts val="1200"/>
              <a:buNone/>
              <a:defRPr b="1"/>
            </a:lvl4pPr>
            <a:lvl5pPr lvl="4">
              <a:spcBef>
                <a:spcPts val="0"/>
              </a:spcBef>
              <a:spcAft>
                <a:spcPts val="0"/>
              </a:spcAft>
              <a:buSzPts val="1200"/>
              <a:buNone/>
              <a:defRPr b="1"/>
            </a:lvl5pPr>
            <a:lvl6pPr lvl="5">
              <a:spcBef>
                <a:spcPts val="0"/>
              </a:spcBef>
              <a:spcAft>
                <a:spcPts val="0"/>
              </a:spcAft>
              <a:buSzPts val="1200"/>
              <a:buNone/>
              <a:defRPr b="1"/>
            </a:lvl6pPr>
            <a:lvl7pPr lvl="6">
              <a:spcBef>
                <a:spcPts val="0"/>
              </a:spcBef>
              <a:spcAft>
                <a:spcPts val="0"/>
              </a:spcAft>
              <a:buSzPts val="1200"/>
              <a:buNone/>
              <a:defRPr b="1"/>
            </a:lvl7pPr>
            <a:lvl8pPr lvl="7">
              <a:spcBef>
                <a:spcPts val="0"/>
              </a:spcBef>
              <a:spcAft>
                <a:spcPts val="0"/>
              </a:spcAft>
              <a:buSzPts val="1200"/>
              <a:buNone/>
              <a:defRPr b="1"/>
            </a:lvl8pPr>
            <a:lvl9pPr lvl="8">
              <a:spcBef>
                <a:spcPts val="0"/>
              </a:spcBef>
              <a:spcAft>
                <a:spcPts val="0"/>
              </a:spcAft>
              <a:buSzPts val="1200"/>
              <a:buNone/>
              <a:defRPr b="1"/>
            </a:lvl9pPr>
          </a:lstStyle>
          <a:p/>
        </p:txBody>
      </p:sp>
      <p:sp>
        <p:nvSpPr>
          <p:cNvPr id="226" name="Google Shape;226;p45"/>
          <p:cNvSpPr txBox="1"/>
          <p:nvPr>
            <p:ph idx="6" type="body"/>
          </p:nvPr>
        </p:nvSpPr>
        <p:spPr>
          <a:xfrm>
            <a:off x="6839463" y="3988400"/>
            <a:ext cx="18999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21">
    <p:spTree>
      <p:nvGrpSpPr>
        <p:cNvPr id="227" name="Shape 227"/>
        <p:cNvGrpSpPr/>
        <p:nvPr/>
      </p:nvGrpSpPr>
      <p:grpSpPr>
        <a:xfrm>
          <a:off x="0" y="0"/>
          <a:ext cx="0" cy="0"/>
          <a:chOff x="0" y="0"/>
          <a:chExt cx="0" cy="0"/>
        </a:xfrm>
      </p:grpSpPr>
      <p:sp>
        <p:nvSpPr>
          <p:cNvPr id="228" name="Google Shape;228;p46"/>
          <p:cNvSpPr txBox="1"/>
          <p:nvPr>
            <p:ph type="title"/>
          </p:nvPr>
        </p:nvSpPr>
        <p:spPr>
          <a:xfrm>
            <a:off x="0" y="58750"/>
            <a:ext cx="9144000" cy="7656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800"/>
              <a:buFont typeface="Paytone One"/>
              <a:buNone/>
              <a:defRPr sz="6800"/>
            </a:lvl1pPr>
            <a:lvl2pPr lvl="1" algn="ctr">
              <a:lnSpc>
                <a:spcPct val="80000"/>
              </a:lnSpc>
              <a:spcBef>
                <a:spcPts val="0"/>
              </a:spcBef>
              <a:spcAft>
                <a:spcPts val="0"/>
              </a:spcAft>
              <a:buSzPts val="6800"/>
              <a:buFont typeface="Paytone One"/>
              <a:buNone/>
              <a:defRPr sz="6800"/>
            </a:lvl2pPr>
            <a:lvl3pPr lvl="2" algn="ctr">
              <a:lnSpc>
                <a:spcPct val="80000"/>
              </a:lnSpc>
              <a:spcBef>
                <a:spcPts val="0"/>
              </a:spcBef>
              <a:spcAft>
                <a:spcPts val="0"/>
              </a:spcAft>
              <a:buSzPts val="6800"/>
              <a:buFont typeface="Paytone One"/>
              <a:buNone/>
              <a:defRPr sz="6800"/>
            </a:lvl3pPr>
            <a:lvl4pPr lvl="3" algn="ctr">
              <a:lnSpc>
                <a:spcPct val="80000"/>
              </a:lnSpc>
              <a:spcBef>
                <a:spcPts val="0"/>
              </a:spcBef>
              <a:spcAft>
                <a:spcPts val="0"/>
              </a:spcAft>
              <a:buSzPts val="6800"/>
              <a:buFont typeface="Paytone One"/>
              <a:buNone/>
              <a:defRPr sz="6800"/>
            </a:lvl4pPr>
            <a:lvl5pPr lvl="4" algn="ctr">
              <a:lnSpc>
                <a:spcPct val="80000"/>
              </a:lnSpc>
              <a:spcBef>
                <a:spcPts val="0"/>
              </a:spcBef>
              <a:spcAft>
                <a:spcPts val="0"/>
              </a:spcAft>
              <a:buSzPts val="6800"/>
              <a:buFont typeface="Paytone One"/>
              <a:buNone/>
              <a:defRPr sz="6800"/>
            </a:lvl5pPr>
            <a:lvl6pPr lvl="5" algn="ctr">
              <a:lnSpc>
                <a:spcPct val="80000"/>
              </a:lnSpc>
              <a:spcBef>
                <a:spcPts val="0"/>
              </a:spcBef>
              <a:spcAft>
                <a:spcPts val="0"/>
              </a:spcAft>
              <a:buSzPts val="6800"/>
              <a:buFont typeface="Paytone One"/>
              <a:buNone/>
              <a:defRPr sz="6800"/>
            </a:lvl6pPr>
            <a:lvl7pPr lvl="6" algn="ctr">
              <a:lnSpc>
                <a:spcPct val="80000"/>
              </a:lnSpc>
              <a:spcBef>
                <a:spcPts val="0"/>
              </a:spcBef>
              <a:spcAft>
                <a:spcPts val="0"/>
              </a:spcAft>
              <a:buSzPts val="6800"/>
              <a:buFont typeface="Paytone One"/>
              <a:buNone/>
              <a:defRPr sz="6800"/>
            </a:lvl7pPr>
            <a:lvl8pPr lvl="7" algn="ctr">
              <a:lnSpc>
                <a:spcPct val="80000"/>
              </a:lnSpc>
              <a:spcBef>
                <a:spcPts val="0"/>
              </a:spcBef>
              <a:spcAft>
                <a:spcPts val="0"/>
              </a:spcAft>
              <a:buSzPts val="6800"/>
              <a:buFont typeface="Paytone One"/>
              <a:buNone/>
              <a:defRPr sz="6800"/>
            </a:lvl8pPr>
            <a:lvl9pPr lvl="8" algn="ctr">
              <a:lnSpc>
                <a:spcPct val="80000"/>
              </a:lnSpc>
              <a:spcBef>
                <a:spcPts val="0"/>
              </a:spcBef>
              <a:spcAft>
                <a:spcPts val="0"/>
              </a:spcAft>
              <a:buSzPts val="6800"/>
              <a:buFont typeface="Paytone One"/>
              <a:buNone/>
              <a:defRPr sz="6800"/>
            </a:lvl9pPr>
          </a:lstStyle>
          <a:p/>
        </p:txBody>
      </p:sp>
      <p:sp>
        <p:nvSpPr>
          <p:cNvPr id="229" name="Google Shape;229;p46"/>
          <p:cNvSpPr/>
          <p:nvPr>
            <p:ph idx="2" type="pic"/>
          </p:nvPr>
        </p:nvSpPr>
        <p:spPr>
          <a:xfrm>
            <a:off x="228600" y="1392950"/>
            <a:ext cx="2813700" cy="2599200"/>
          </a:xfrm>
          <a:prstGeom prst="rect">
            <a:avLst/>
          </a:prstGeom>
          <a:noFill/>
          <a:ln>
            <a:noFill/>
          </a:ln>
        </p:spPr>
      </p:sp>
      <p:sp>
        <p:nvSpPr>
          <p:cNvPr id="230" name="Google Shape;230;p46"/>
          <p:cNvSpPr/>
          <p:nvPr>
            <p:ph idx="3" type="pic"/>
          </p:nvPr>
        </p:nvSpPr>
        <p:spPr>
          <a:xfrm>
            <a:off x="3165275" y="1392950"/>
            <a:ext cx="2813700" cy="2599200"/>
          </a:xfrm>
          <a:prstGeom prst="rect">
            <a:avLst/>
          </a:prstGeom>
          <a:noFill/>
          <a:ln>
            <a:noFill/>
          </a:ln>
        </p:spPr>
      </p:sp>
      <p:sp>
        <p:nvSpPr>
          <p:cNvPr id="231" name="Google Shape;231;p46"/>
          <p:cNvSpPr/>
          <p:nvPr>
            <p:ph idx="4" type="pic"/>
          </p:nvPr>
        </p:nvSpPr>
        <p:spPr>
          <a:xfrm>
            <a:off x="6101925" y="1392950"/>
            <a:ext cx="2813700" cy="2599200"/>
          </a:xfrm>
          <a:prstGeom prst="rect">
            <a:avLst/>
          </a:prstGeom>
          <a:noFill/>
          <a:ln>
            <a:noFill/>
          </a:ln>
        </p:spPr>
      </p:sp>
      <p:sp>
        <p:nvSpPr>
          <p:cNvPr id="232" name="Google Shape;232;p46"/>
          <p:cNvSpPr txBox="1"/>
          <p:nvPr>
            <p:ph idx="1" type="subTitle"/>
          </p:nvPr>
        </p:nvSpPr>
        <p:spPr>
          <a:xfrm>
            <a:off x="250972" y="1023950"/>
            <a:ext cx="27795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33" name="Google Shape;233;p46"/>
          <p:cNvSpPr txBox="1"/>
          <p:nvPr>
            <p:ph idx="5" type="subTitle"/>
          </p:nvPr>
        </p:nvSpPr>
        <p:spPr>
          <a:xfrm>
            <a:off x="3193403" y="1023950"/>
            <a:ext cx="27795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34" name="Google Shape;234;p46"/>
          <p:cNvSpPr txBox="1"/>
          <p:nvPr>
            <p:ph idx="6" type="subTitle"/>
          </p:nvPr>
        </p:nvSpPr>
        <p:spPr>
          <a:xfrm>
            <a:off x="6135850" y="1023950"/>
            <a:ext cx="2779500" cy="3690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Helvetica Neue"/>
              <a:buNone/>
              <a:defRPr sz="1400">
                <a:latin typeface="Helvetica Neue"/>
                <a:ea typeface="Helvetica Neue"/>
                <a:cs typeface="Helvetica Neue"/>
                <a:sym typeface="Helvetica Neu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35" name="Google Shape;235;p46"/>
          <p:cNvSpPr txBox="1"/>
          <p:nvPr>
            <p:ph idx="7" type="body"/>
          </p:nvPr>
        </p:nvSpPr>
        <p:spPr>
          <a:xfrm>
            <a:off x="152400" y="4033825"/>
            <a:ext cx="27762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236" name="Google Shape;236;p46"/>
          <p:cNvSpPr txBox="1"/>
          <p:nvPr>
            <p:ph idx="8" type="body"/>
          </p:nvPr>
        </p:nvSpPr>
        <p:spPr>
          <a:xfrm>
            <a:off x="3093278" y="4033825"/>
            <a:ext cx="27762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
        <p:nvSpPr>
          <p:cNvPr id="237" name="Google Shape;237;p46"/>
          <p:cNvSpPr txBox="1"/>
          <p:nvPr>
            <p:ph idx="9" type="body"/>
          </p:nvPr>
        </p:nvSpPr>
        <p:spPr>
          <a:xfrm>
            <a:off x="6034157" y="4033825"/>
            <a:ext cx="2776200" cy="765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Helvetica Neue"/>
              <a:buChar char="●"/>
              <a:defRPr sz="1000"/>
            </a:lvl1pPr>
            <a:lvl2pPr indent="-292100" lvl="1" marL="914400">
              <a:spcBef>
                <a:spcPts val="0"/>
              </a:spcBef>
              <a:spcAft>
                <a:spcPts val="0"/>
              </a:spcAft>
              <a:buSzPts val="1000"/>
              <a:buFont typeface="Helvetica Neue"/>
              <a:buChar char="○"/>
              <a:defRPr sz="1000"/>
            </a:lvl2pPr>
            <a:lvl3pPr indent="-292100" lvl="2" marL="1371600">
              <a:spcBef>
                <a:spcPts val="0"/>
              </a:spcBef>
              <a:spcAft>
                <a:spcPts val="0"/>
              </a:spcAft>
              <a:buSzPts val="1000"/>
              <a:buFont typeface="Helvetica Neue"/>
              <a:buChar char="■"/>
              <a:defRPr sz="1000"/>
            </a:lvl3pPr>
            <a:lvl4pPr indent="-292100" lvl="3" marL="1828800">
              <a:spcBef>
                <a:spcPts val="0"/>
              </a:spcBef>
              <a:spcAft>
                <a:spcPts val="0"/>
              </a:spcAft>
              <a:buSzPts val="1000"/>
              <a:buFont typeface="Helvetica Neue"/>
              <a:buChar char="●"/>
              <a:defRPr sz="1000"/>
            </a:lvl4pPr>
            <a:lvl5pPr indent="-292100" lvl="4" marL="2286000">
              <a:spcBef>
                <a:spcPts val="0"/>
              </a:spcBef>
              <a:spcAft>
                <a:spcPts val="0"/>
              </a:spcAft>
              <a:buSzPts val="1000"/>
              <a:buFont typeface="Helvetica Neue"/>
              <a:buChar char="○"/>
              <a:defRPr sz="1000"/>
            </a:lvl5pPr>
            <a:lvl6pPr indent="-292100" lvl="5" marL="2743200">
              <a:spcBef>
                <a:spcPts val="0"/>
              </a:spcBef>
              <a:spcAft>
                <a:spcPts val="0"/>
              </a:spcAft>
              <a:buSzPts val="1000"/>
              <a:buFont typeface="Helvetica Neue"/>
              <a:buChar char="■"/>
              <a:defRPr sz="1000"/>
            </a:lvl6pPr>
            <a:lvl7pPr indent="-292100" lvl="6" marL="3200400">
              <a:spcBef>
                <a:spcPts val="0"/>
              </a:spcBef>
              <a:spcAft>
                <a:spcPts val="0"/>
              </a:spcAft>
              <a:buSzPts val="1000"/>
              <a:buFont typeface="Helvetica Neue"/>
              <a:buChar char="●"/>
              <a:defRPr sz="1000"/>
            </a:lvl7pPr>
            <a:lvl8pPr indent="-292100" lvl="7" marL="3657600">
              <a:spcBef>
                <a:spcPts val="0"/>
              </a:spcBef>
              <a:spcAft>
                <a:spcPts val="0"/>
              </a:spcAft>
              <a:buSzPts val="1000"/>
              <a:buFont typeface="Helvetica Neue"/>
              <a:buChar char="○"/>
              <a:defRPr sz="1000"/>
            </a:lvl8pPr>
            <a:lvl9pPr indent="-292100" lvl="8" marL="4114800">
              <a:spcBef>
                <a:spcPts val="0"/>
              </a:spcBef>
              <a:spcAft>
                <a:spcPts val="0"/>
              </a:spcAft>
              <a:buSzPts val="1000"/>
              <a:buFont typeface="Helvetica Neue"/>
              <a:buChar char="■"/>
              <a:defRPr sz="1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2">
    <p:spTree>
      <p:nvGrpSpPr>
        <p:cNvPr id="238" name="Shape 238"/>
        <p:cNvGrpSpPr/>
        <p:nvPr/>
      </p:nvGrpSpPr>
      <p:grpSpPr>
        <a:xfrm>
          <a:off x="0" y="0"/>
          <a:ext cx="0" cy="0"/>
          <a:chOff x="0" y="0"/>
          <a:chExt cx="0" cy="0"/>
        </a:xfrm>
      </p:grpSpPr>
      <p:sp>
        <p:nvSpPr>
          <p:cNvPr id="239" name="Google Shape;239;p47"/>
          <p:cNvSpPr txBox="1"/>
          <p:nvPr>
            <p:ph type="title"/>
          </p:nvPr>
        </p:nvSpPr>
        <p:spPr>
          <a:xfrm>
            <a:off x="0" y="58750"/>
            <a:ext cx="9144000" cy="765600"/>
          </a:xfrm>
          <a:prstGeom prst="rect">
            <a:avLst/>
          </a:prstGeom>
        </p:spPr>
        <p:txBody>
          <a:bodyPr anchorCtr="0" anchor="t" bIns="91425" lIns="91425" spcFirstLastPara="1" rIns="91425" wrap="square" tIns="91425">
            <a:normAutofit/>
          </a:bodyPr>
          <a:lstStyle>
            <a:lvl1pPr lvl="0" algn="ctr">
              <a:lnSpc>
                <a:spcPct val="80000"/>
              </a:lnSpc>
              <a:spcBef>
                <a:spcPts val="0"/>
              </a:spcBef>
              <a:spcAft>
                <a:spcPts val="0"/>
              </a:spcAft>
              <a:buSzPts val="6800"/>
              <a:buFont typeface="Paytone One"/>
              <a:buNone/>
              <a:defRPr sz="6800"/>
            </a:lvl1pPr>
            <a:lvl2pPr lvl="1" algn="ctr">
              <a:lnSpc>
                <a:spcPct val="80000"/>
              </a:lnSpc>
              <a:spcBef>
                <a:spcPts val="0"/>
              </a:spcBef>
              <a:spcAft>
                <a:spcPts val="0"/>
              </a:spcAft>
              <a:buSzPts val="6800"/>
              <a:buFont typeface="Paytone One"/>
              <a:buNone/>
              <a:defRPr sz="6800"/>
            </a:lvl2pPr>
            <a:lvl3pPr lvl="2" algn="ctr">
              <a:lnSpc>
                <a:spcPct val="80000"/>
              </a:lnSpc>
              <a:spcBef>
                <a:spcPts val="0"/>
              </a:spcBef>
              <a:spcAft>
                <a:spcPts val="0"/>
              </a:spcAft>
              <a:buSzPts val="6800"/>
              <a:buFont typeface="Paytone One"/>
              <a:buNone/>
              <a:defRPr sz="6800"/>
            </a:lvl3pPr>
            <a:lvl4pPr lvl="3" algn="ctr">
              <a:lnSpc>
                <a:spcPct val="80000"/>
              </a:lnSpc>
              <a:spcBef>
                <a:spcPts val="0"/>
              </a:spcBef>
              <a:spcAft>
                <a:spcPts val="0"/>
              </a:spcAft>
              <a:buSzPts val="6800"/>
              <a:buFont typeface="Paytone One"/>
              <a:buNone/>
              <a:defRPr sz="6800"/>
            </a:lvl4pPr>
            <a:lvl5pPr lvl="4" algn="ctr">
              <a:lnSpc>
                <a:spcPct val="80000"/>
              </a:lnSpc>
              <a:spcBef>
                <a:spcPts val="0"/>
              </a:spcBef>
              <a:spcAft>
                <a:spcPts val="0"/>
              </a:spcAft>
              <a:buSzPts val="6800"/>
              <a:buFont typeface="Paytone One"/>
              <a:buNone/>
              <a:defRPr sz="6800"/>
            </a:lvl5pPr>
            <a:lvl6pPr lvl="5" algn="ctr">
              <a:lnSpc>
                <a:spcPct val="80000"/>
              </a:lnSpc>
              <a:spcBef>
                <a:spcPts val="0"/>
              </a:spcBef>
              <a:spcAft>
                <a:spcPts val="0"/>
              </a:spcAft>
              <a:buSzPts val="6800"/>
              <a:buFont typeface="Paytone One"/>
              <a:buNone/>
              <a:defRPr sz="6800"/>
            </a:lvl6pPr>
            <a:lvl7pPr lvl="6" algn="ctr">
              <a:lnSpc>
                <a:spcPct val="80000"/>
              </a:lnSpc>
              <a:spcBef>
                <a:spcPts val="0"/>
              </a:spcBef>
              <a:spcAft>
                <a:spcPts val="0"/>
              </a:spcAft>
              <a:buSzPts val="6800"/>
              <a:buFont typeface="Paytone One"/>
              <a:buNone/>
              <a:defRPr sz="6800"/>
            </a:lvl7pPr>
            <a:lvl8pPr lvl="7" algn="ctr">
              <a:lnSpc>
                <a:spcPct val="80000"/>
              </a:lnSpc>
              <a:spcBef>
                <a:spcPts val="0"/>
              </a:spcBef>
              <a:spcAft>
                <a:spcPts val="0"/>
              </a:spcAft>
              <a:buSzPts val="6800"/>
              <a:buFont typeface="Paytone One"/>
              <a:buNone/>
              <a:defRPr sz="6800"/>
            </a:lvl8pPr>
            <a:lvl9pPr lvl="8" algn="ctr">
              <a:lnSpc>
                <a:spcPct val="80000"/>
              </a:lnSpc>
              <a:spcBef>
                <a:spcPts val="0"/>
              </a:spcBef>
              <a:spcAft>
                <a:spcPts val="0"/>
              </a:spcAft>
              <a:buSzPts val="6800"/>
              <a:buFont typeface="Paytone One"/>
              <a:buNone/>
              <a:defRPr sz="6800"/>
            </a:lvl9pPr>
          </a:lstStyle>
          <a:p/>
        </p:txBody>
      </p:sp>
      <p:sp>
        <p:nvSpPr>
          <p:cNvPr id="240" name="Google Shape;240;p47"/>
          <p:cNvSpPr/>
          <p:nvPr>
            <p:ph idx="2" type="pic"/>
          </p:nvPr>
        </p:nvSpPr>
        <p:spPr>
          <a:xfrm>
            <a:off x="228600" y="1011950"/>
            <a:ext cx="1728000" cy="1819800"/>
          </a:xfrm>
          <a:prstGeom prst="rect">
            <a:avLst/>
          </a:prstGeom>
          <a:noFill/>
          <a:ln>
            <a:noFill/>
          </a:ln>
        </p:spPr>
      </p:sp>
      <p:sp>
        <p:nvSpPr>
          <p:cNvPr id="241" name="Google Shape;241;p47"/>
          <p:cNvSpPr/>
          <p:nvPr>
            <p:ph idx="3" type="pic"/>
          </p:nvPr>
        </p:nvSpPr>
        <p:spPr>
          <a:xfrm>
            <a:off x="2058844" y="1011950"/>
            <a:ext cx="1728000" cy="1819800"/>
          </a:xfrm>
          <a:prstGeom prst="rect">
            <a:avLst/>
          </a:prstGeom>
          <a:noFill/>
          <a:ln>
            <a:noFill/>
          </a:ln>
        </p:spPr>
      </p:sp>
      <p:sp>
        <p:nvSpPr>
          <p:cNvPr id="242" name="Google Shape;242;p47"/>
          <p:cNvSpPr/>
          <p:nvPr>
            <p:ph idx="4" type="pic"/>
          </p:nvPr>
        </p:nvSpPr>
        <p:spPr>
          <a:xfrm>
            <a:off x="3889089" y="1011950"/>
            <a:ext cx="1728000" cy="1819800"/>
          </a:xfrm>
          <a:prstGeom prst="rect">
            <a:avLst/>
          </a:prstGeom>
          <a:noFill/>
          <a:ln>
            <a:noFill/>
          </a:ln>
        </p:spPr>
      </p:sp>
      <p:sp>
        <p:nvSpPr>
          <p:cNvPr id="243" name="Google Shape;243;p47"/>
          <p:cNvSpPr/>
          <p:nvPr>
            <p:ph idx="5" type="pic"/>
          </p:nvPr>
        </p:nvSpPr>
        <p:spPr>
          <a:xfrm>
            <a:off x="5719333" y="1011950"/>
            <a:ext cx="1728000" cy="1819800"/>
          </a:xfrm>
          <a:prstGeom prst="rect">
            <a:avLst/>
          </a:prstGeom>
          <a:noFill/>
          <a:ln>
            <a:noFill/>
          </a:ln>
        </p:spPr>
      </p:sp>
      <p:sp>
        <p:nvSpPr>
          <p:cNvPr id="244" name="Google Shape;244;p47"/>
          <p:cNvSpPr/>
          <p:nvPr>
            <p:ph idx="6" type="pic"/>
          </p:nvPr>
        </p:nvSpPr>
        <p:spPr>
          <a:xfrm>
            <a:off x="228600" y="2933909"/>
            <a:ext cx="1728000" cy="1819800"/>
          </a:xfrm>
          <a:prstGeom prst="rect">
            <a:avLst/>
          </a:prstGeom>
          <a:noFill/>
          <a:ln>
            <a:noFill/>
          </a:ln>
        </p:spPr>
      </p:sp>
      <p:sp>
        <p:nvSpPr>
          <p:cNvPr id="245" name="Google Shape;245;p47"/>
          <p:cNvSpPr/>
          <p:nvPr>
            <p:ph idx="7" type="pic"/>
          </p:nvPr>
        </p:nvSpPr>
        <p:spPr>
          <a:xfrm>
            <a:off x="2058844" y="2933909"/>
            <a:ext cx="1728000" cy="1819800"/>
          </a:xfrm>
          <a:prstGeom prst="rect">
            <a:avLst/>
          </a:prstGeom>
          <a:noFill/>
          <a:ln>
            <a:noFill/>
          </a:ln>
        </p:spPr>
      </p:sp>
      <p:sp>
        <p:nvSpPr>
          <p:cNvPr id="246" name="Google Shape;246;p47"/>
          <p:cNvSpPr/>
          <p:nvPr>
            <p:ph idx="8" type="pic"/>
          </p:nvPr>
        </p:nvSpPr>
        <p:spPr>
          <a:xfrm>
            <a:off x="3889089" y="2933909"/>
            <a:ext cx="1728000" cy="1819800"/>
          </a:xfrm>
          <a:prstGeom prst="rect">
            <a:avLst/>
          </a:prstGeom>
          <a:noFill/>
          <a:ln>
            <a:noFill/>
          </a:ln>
        </p:spPr>
      </p:sp>
      <p:sp>
        <p:nvSpPr>
          <p:cNvPr id="247" name="Google Shape;247;p47"/>
          <p:cNvSpPr/>
          <p:nvPr>
            <p:ph idx="9" type="pic"/>
          </p:nvPr>
        </p:nvSpPr>
        <p:spPr>
          <a:xfrm>
            <a:off x="5719333" y="2933909"/>
            <a:ext cx="1728000" cy="1819800"/>
          </a:xfrm>
          <a:prstGeom prst="rect">
            <a:avLst/>
          </a:prstGeom>
          <a:noFill/>
          <a:ln>
            <a:noFill/>
          </a:ln>
        </p:spPr>
      </p:sp>
      <p:sp>
        <p:nvSpPr>
          <p:cNvPr id="248" name="Google Shape;248;p47"/>
          <p:cNvSpPr/>
          <p:nvPr>
            <p:ph idx="13" type="pic"/>
          </p:nvPr>
        </p:nvSpPr>
        <p:spPr>
          <a:xfrm>
            <a:off x="7570250" y="1011950"/>
            <a:ext cx="1345200" cy="37422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52" name="Shape 252"/>
        <p:cNvGrpSpPr/>
        <p:nvPr/>
      </p:nvGrpSpPr>
      <p:grpSpPr>
        <a:xfrm>
          <a:off x="0" y="0"/>
          <a:ext cx="0" cy="0"/>
          <a:chOff x="0" y="0"/>
          <a:chExt cx="0" cy="0"/>
        </a:xfrm>
      </p:grpSpPr>
      <p:sp>
        <p:nvSpPr>
          <p:cNvPr id="253" name="Google Shape;253;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54" name="Google Shape;254;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55" name="Google Shape;25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56" name="Shape 256"/>
        <p:cNvGrpSpPr/>
        <p:nvPr/>
      </p:nvGrpSpPr>
      <p:grpSpPr>
        <a:xfrm>
          <a:off x="0" y="0"/>
          <a:ext cx="0" cy="0"/>
          <a:chOff x="0" y="0"/>
          <a:chExt cx="0" cy="0"/>
        </a:xfrm>
      </p:grpSpPr>
      <p:sp>
        <p:nvSpPr>
          <p:cNvPr id="257" name="Google Shape;257;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8" name="Google Shape;258;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59" name="Shape 259"/>
        <p:cNvGrpSpPr/>
        <p:nvPr/>
      </p:nvGrpSpPr>
      <p:grpSpPr>
        <a:xfrm>
          <a:off x="0" y="0"/>
          <a:ext cx="0" cy="0"/>
          <a:chOff x="0" y="0"/>
          <a:chExt cx="0" cy="0"/>
        </a:xfrm>
      </p:grpSpPr>
      <p:sp>
        <p:nvSpPr>
          <p:cNvPr id="260" name="Google Shape;26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2" name="Google Shape;26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63" name="Shape 263"/>
        <p:cNvGrpSpPr/>
        <p:nvPr/>
      </p:nvGrpSpPr>
      <p:grpSpPr>
        <a:xfrm>
          <a:off x="0" y="0"/>
          <a:ext cx="0" cy="0"/>
          <a:chOff x="0" y="0"/>
          <a:chExt cx="0" cy="0"/>
        </a:xfrm>
      </p:grpSpPr>
      <p:sp>
        <p:nvSpPr>
          <p:cNvPr id="264" name="Google Shape;26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5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6" name="Google Shape;266;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7" name="Google Shape;26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68" name="Shape 268"/>
        <p:cNvGrpSpPr/>
        <p:nvPr/>
      </p:nvGrpSpPr>
      <p:grpSpPr>
        <a:xfrm>
          <a:off x="0" y="0"/>
          <a:ext cx="0" cy="0"/>
          <a:chOff x="0" y="0"/>
          <a:chExt cx="0" cy="0"/>
        </a:xfrm>
      </p:grpSpPr>
      <p:sp>
        <p:nvSpPr>
          <p:cNvPr id="269" name="Google Shape;26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71" name="Shape 271"/>
        <p:cNvGrpSpPr/>
        <p:nvPr/>
      </p:nvGrpSpPr>
      <p:grpSpPr>
        <a:xfrm>
          <a:off x="0" y="0"/>
          <a:ext cx="0" cy="0"/>
          <a:chOff x="0" y="0"/>
          <a:chExt cx="0" cy="0"/>
        </a:xfrm>
      </p:grpSpPr>
      <p:sp>
        <p:nvSpPr>
          <p:cNvPr id="272" name="Google Shape;272;p5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3" name="Google Shape;273;p5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4" name="Google Shape;27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75" name="Shape 275"/>
        <p:cNvGrpSpPr/>
        <p:nvPr/>
      </p:nvGrpSpPr>
      <p:grpSpPr>
        <a:xfrm>
          <a:off x="0" y="0"/>
          <a:ext cx="0" cy="0"/>
          <a:chOff x="0" y="0"/>
          <a:chExt cx="0" cy="0"/>
        </a:xfrm>
      </p:grpSpPr>
      <p:sp>
        <p:nvSpPr>
          <p:cNvPr id="276" name="Google Shape;276;p5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77" name="Google Shape;277;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78" name="Shape 278"/>
        <p:cNvGrpSpPr/>
        <p:nvPr/>
      </p:nvGrpSpPr>
      <p:grpSpPr>
        <a:xfrm>
          <a:off x="0" y="0"/>
          <a:ext cx="0" cy="0"/>
          <a:chOff x="0" y="0"/>
          <a:chExt cx="0" cy="0"/>
        </a:xfrm>
      </p:grpSpPr>
      <p:sp>
        <p:nvSpPr>
          <p:cNvPr id="279" name="Google Shape;279;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81" name="Google Shape;281;p5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82" name="Google Shape;282;p5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83" name="Google Shape;283;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84" name="Shape 284"/>
        <p:cNvGrpSpPr/>
        <p:nvPr/>
      </p:nvGrpSpPr>
      <p:grpSpPr>
        <a:xfrm>
          <a:off x="0" y="0"/>
          <a:ext cx="0" cy="0"/>
          <a:chOff x="0" y="0"/>
          <a:chExt cx="0" cy="0"/>
        </a:xfrm>
      </p:grpSpPr>
      <p:sp>
        <p:nvSpPr>
          <p:cNvPr id="285" name="Google Shape;285;p5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286" name="Google Shape;28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87" name="Shape 287"/>
        <p:cNvGrpSpPr/>
        <p:nvPr/>
      </p:nvGrpSpPr>
      <p:grpSpPr>
        <a:xfrm>
          <a:off x="0" y="0"/>
          <a:ext cx="0" cy="0"/>
          <a:chOff x="0" y="0"/>
          <a:chExt cx="0" cy="0"/>
        </a:xfrm>
      </p:grpSpPr>
      <p:sp>
        <p:nvSpPr>
          <p:cNvPr id="288" name="Google Shape;288;p5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89" name="Google Shape;289;p5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290" name="Google Shape;29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291" name="Shape 291"/>
        <p:cNvGrpSpPr/>
        <p:nvPr/>
      </p:nvGrpSpPr>
      <p:grpSpPr>
        <a:xfrm>
          <a:off x="0" y="0"/>
          <a:ext cx="0" cy="0"/>
          <a:chOff x="0" y="0"/>
          <a:chExt cx="0" cy="0"/>
        </a:xfrm>
      </p:grpSpPr>
      <p:sp>
        <p:nvSpPr>
          <p:cNvPr id="292" name="Google Shape;292;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93" name="Shape 293"/>
        <p:cNvGrpSpPr/>
        <p:nvPr/>
      </p:nvGrpSpPr>
      <p:grpSpPr>
        <a:xfrm>
          <a:off x="0" y="0"/>
          <a:ext cx="0" cy="0"/>
          <a:chOff x="0" y="0"/>
          <a:chExt cx="0" cy="0"/>
        </a:xfrm>
      </p:grpSpPr>
      <p:sp>
        <p:nvSpPr>
          <p:cNvPr id="294" name="Google Shape;294;p60"/>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6" name="Google Shape;296;p60"/>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7" name="Google Shape;297;p60"/>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8" name="Google Shape;298;p60"/>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9" name="Google Shape;299;p60"/>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0" name="Google Shape;300;p60"/>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1" name="Google Shape;301;p60"/>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02" name="Shape 302"/>
        <p:cNvGrpSpPr/>
        <p:nvPr/>
      </p:nvGrpSpPr>
      <p:grpSpPr>
        <a:xfrm>
          <a:off x="0" y="0"/>
          <a:ext cx="0" cy="0"/>
          <a:chOff x="0" y="0"/>
          <a:chExt cx="0" cy="0"/>
        </a:xfrm>
      </p:grpSpPr>
      <p:sp>
        <p:nvSpPr>
          <p:cNvPr id="303" name="Google Shape;30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61"/>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5" name="Google Shape;305;p61"/>
          <p:cNvSpPr/>
          <p:nvPr>
            <p:ph idx="2" type="pic"/>
          </p:nvPr>
        </p:nvSpPr>
        <p:spPr>
          <a:xfrm>
            <a:off x="4992024" y="1152775"/>
            <a:ext cx="3840300" cy="3416400"/>
          </a:xfrm>
          <a:prstGeom prst="rect">
            <a:avLst/>
          </a:prstGeom>
          <a:noFill/>
          <a:ln>
            <a:noFill/>
          </a:ln>
        </p:spPr>
      </p:sp>
      <p:sp>
        <p:nvSpPr>
          <p:cNvPr id="306" name="Google Shape;30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307" name="Shape 307"/>
        <p:cNvGrpSpPr/>
        <p:nvPr/>
      </p:nvGrpSpPr>
      <p:grpSpPr>
        <a:xfrm>
          <a:off x="0" y="0"/>
          <a:ext cx="0" cy="0"/>
          <a:chOff x="0" y="0"/>
          <a:chExt cx="0" cy="0"/>
        </a:xfrm>
      </p:grpSpPr>
      <p:sp>
        <p:nvSpPr>
          <p:cNvPr id="308" name="Google Shape;30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9" name="Google Shape;309;p6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0" name="Google Shape;310;p62"/>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1" name="Google Shape;311;p62"/>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2" name="Google Shape;312;p62"/>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3" name="Google Shape;313;p62"/>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14" name="Shape 314"/>
        <p:cNvGrpSpPr/>
        <p:nvPr/>
      </p:nvGrpSpPr>
      <p:grpSpPr>
        <a:xfrm>
          <a:off x="0" y="0"/>
          <a:ext cx="0" cy="0"/>
          <a:chOff x="0" y="0"/>
          <a:chExt cx="0" cy="0"/>
        </a:xfrm>
      </p:grpSpPr>
      <p:sp>
        <p:nvSpPr>
          <p:cNvPr id="315" name="Google Shape;31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16" name="Google Shape;316;p63"/>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7" name="Google Shape;317;p63"/>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8" name="Google Shape;318;p63"/>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19" name="Google Shape;319;p6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0" name="Google Shape;320;p63"/>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1" name="Google Shape;321;p63"/>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2" name="Google Shape;322;p63"/>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23" name="Shape 323"/>
        <p:cNvGrpSpPr/>
        <p:nvPr/>
      </p:nvGrpSpPr>
      <p:grpSpPr>
        <a:xfrm>
          <a:off x="0" y="0"/>
          <a:ext cx="0" cy="0"/>
          <a:chOff x="0" y="0"/>
          <a:chExt cx="0" cy="0"/>
        </a:xfrm>
      </p:grpSpPr>
      <p:sp>
        <p:nvSpPr>
          <p:cNvPr id="324" name="Google Shape;324;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5" name="Google Shape;325;p6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6" name="Google Shape;326;p6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7" name="Google Shape;327;p6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8" name="Google Shape;328;p6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9" name="Google Shape;329;p64"/>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0" name="Google Shape;330;p6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1" name="Google Shape;331;p6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2" name="Google Shape;332;p6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3" name="Google Shape;333;p6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34" name="Shape 334"/>
        <p:cNvGrpSpPr/>
        <p:nvPr/>
      </p:nvGrpSpPr>
      <p:grpSpPr>
        <a:xfrm>
          <a:off x="0" y="0"/>
          <a:ext cx="0" cy="0"/>
          <a:chOff x="0" y="0"/>
          <a:chExt cx="0" cy="0"/>
        </a:xfrm>
      </p:grpSpPr>
      <p:sp>
        <p:nvSpPr>
          <p:cNvPr id="335" name="Google Shape;33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7" name="Google Shape;337;p6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38" name="Shape 338"/>
        <p:cNvGrpSpPr/>
        <p:nvPr/>
      </p:nvGrpSpPr>
      <p:grpSpPr>
        <a:xfrm>
          <a:off x="0" y="0"/>
          <a:ext cx="0" cy="0"/>
          <a:chOff x="0" y="0"/>
          <a:chExt cx="0" cy="0"/>
        </a:xfrm>
      </p:grpSpPr>
      <p:sp>
        <p:nvSpPr>
          <p:cNvPr id="339" name="Google Shape;339;p66"/>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0" name="Google Shape;340;p66"/>
          <p:cNvSpPr/>
          <p:nvPr>
            <p:ph idx="2" type="pic"/>
          </p:nvPr>
        </p:nvSpPr>
        <p:spPr>
          <a:xfrm>
            <a:off x="4804825" y="1133300"/>
            <a:ext cx="4027500" cy="2392800"/>
          </a:xfrm>
          <a:prstGeom prst="rect">
            <a:avLst/>
          </a:prstGeom>
          <a:noFill/>
          <a:ln>
            <a:noFill/>
          </a:ln>
        </p:spPr>
      </p:sp>
      <p:sp>
        <p:nvSpPr>
          <p:cNvPr id="341" name="Google Shape;341;p66"/>
          <p:cNvSpPr/>
          <p:nvPr>
            <p:ph idx="3" type="pic"/>
          </p:nvPr>
        </p:nvSpPr>
        <p:spPr>
          <a:xfrm>
            <a:off x="311725" y="1133300"/>
            <a:ext cx="4027500" cy="2392800"/>
          </a:xfrm>
          <a:prstGeom prst="rect">
            <a:avLst/>
          </a:prstGeom>
          <a:noFill/>
          <a:ln>
            <a:noFill/>
          </a:ln>
        </p:spPr>
      </p:sp>
      <p:sp>
        <p:nvSpPr>
          <p:cNvPr id="342" name="Google Shape;342;p66"/>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3" name="Google Shape;34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4" name="Google Shape;344;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66"/>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6" name="Google Shape;346;p66"/>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47" name="Shape 347"/>
        <p:cNvGrpSpPr/>
        <p:nvPr/>
      </p:nvGrpSpPr>
      <p:grpSpPr>
        <a:xfrm>
          <a:off x="0" y="0"/>
          <a:ext cx="0" cy="0"/>
          <a:chOff x="0" y="0"/>
          <a:chExt cx="0" cy="0"/>
        </a:xfrm>
      </p:grpSpPr>
      <p:sp>
        <p:nvSpPr>
          <p:cNvPr id="348" name="Google Shape;348;p67"/>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9" name="Google Shape;349;p67"/>
          <p:cNvSpPr/>
          <p:nvPr>
            <p:ph idx="2" type="pic"/>
          </p:nvPr>
        </p:nvSpPr>
        <p:spPr>
          <a:xfrm>
            <a:off x="6205225" y="1128325"/>
            <a:ext cx="2627100" cy="2273100"/>
          </a:xfrm>
          <a:prstGeom prst="rect">
            <a:avLst/>
          </a:prstGeom>
          <a:noFill/>
          <a:ln>
            <a:noFill/>
          </a:ln>
        </p:spPr>
      </p:sp>
      <p:sp>
        <p:nvSpPr>
          <p:cNvPr id="350" name="Google Shape;350;p67"/>
          <p:cNvSpPr/>
          <p:nvPr>
            <p:ph idx="3" type="pic"/>
          </p:nvPr>
        </p:nvSpPr>
        <p:spPr>
          <a:xfrm>
            <a:off x="311725" y="1128325"/>
            <a:ext cx="2627100" cy="2273100"/>
          </a:xfrm>
          <a:prstGeom prst="rect">
            <a:avLst/>
          </a:prstGeom>
          <a:noFill/>
          <a:ln>
            <a:noFill/>
          </a:ln>
        </p:spPr>
      </p:sp>
      <p:sp>
        <p:nvSpPr>
          <p:cNvPr id="351" name="Google Shape;351;p67"/>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2" name="Google Shape;352;p67"/>
          <p:cNvSpPr/>
          <p:nvPr>
            <p:ph idx="5" type="pic"/>
          </p:nvPr>
        </p:nvSpPr>
        <p:spPr>
          <a:xfrm>
            <a:off x="3255250" y="1128325"/>
            <a:ext cx="2627100" cy="2273100"/>
          </a:xfrm>
          <a:prstGeom prst="rect">
            <a:avLst/>
          </a:prstGeom>
          <a:noFill/>
          <a:ln>
            <a:noFill/>
          </a:ln>
        </p:spPr>
      </p:sp>
      <p:sp>
        <p:nvSpPr>
          <p:cNvPr id="353" name="Google Shape;353;p67"/>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4" name="Google Shape;35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6" name="Google Shape;356;p67"/>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7" name="Google Shape;357;p67"/>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8" name="Google Shape;358;p67"/>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59" name="Shape 359"/>
        <p:cNvGrpSpPr/>
        <p:nvPr/>
      </p:nvGrpSpPr>
      <p:grpSpPr>
        <a:xfrm>
          <a:off x="0" y="0"/>
          <a:ext cx="0" cy="0"/>
          <a:chOff x="0" y="0"/>
          <a:chExt cx="0" cy="0"/>
        </a:xfrm>
      </p:grpSpPr>
      <p:sp>
        <p:nvSpPr>
          <p:cNvPr id="360" name="Google Shape;360;p68"/>
          <p:cNvSpPr/>
          <p:nvPr>
            <p:ph idx="2" type="pic"/>
          </p:nvPr>
        </p:nvSpPr>
        <p:spPr>
          <a:xfrm>
            <a:off x="311700" y="445025"/>
            <a:ext cx="8520600" cy="4218300"/>
          </a:xfrm>
          <a:prstGeom prst="rect">
            <a:avLst/>
          </a:prstGeom>
          <a:noFill/>
          <a:ln>
            <a:noFill/>
          </a:ln>
        </p:spPr>
      </p:sp>
      <p:sp>
        <p:nvSpPr>
          <p:cNvPr id="361" name="Google Shape;361;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62" name="Shape 362"/>
        <p:cNvGrpSpPr/>
        <p:nvPr/>
      </p:nvGrpSpPr>
      <p:grpSpPr>
        <a:xfrm>
          <a:off x="0" y="0"/>
          <a:ext cx="0" cy="0"/>
          <a:chOff x="0" y="0"/>
          <a:chExt cx="0" cy="0"/>
        </a:xfrm>
      </p:grpSpPr>
      <p:sp>
        <p:nvSpPr>
          <p:cNvPr id="363" name="Google Shape;36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64" name="Google Shape;364;p69"/>
          <p:cNvSpPr/>
          <p:nvPr>
            <p:ph idx="2" type="pic"/>
          </p:nvPr>
        </p:nvSpPr>
        <p:spPr>
          <a:xfrm>
            <a:off x="3389600" y="118913"/>
            <a:ext cx="1643700" cy="1535100"/>
          </a:xfrm>
          <a:prstGeom prst="rect">
            <a:avLst/>
          </a:prstGeom>
          <a:noFill/>
          <a:ln>
            <a:noFill/>
          </a:ln>
        </p:spPr>
      </p:sp>
      <p:sp>
        <p:nvSpPr>
          <p:cNvPr id="365" name="Google Shape;365;p69"/>
          <p:cNvSpPr/>
          <p:nvPr>
            <p:ph idx="3" type="pic"/>
          </p:nvPr>
        </p:nvSpPr>
        <p:spPr>
          <a:xfrm>
            <a:off x="5195935" y="118913"/>
            <a:ext cx="1643700" cy="1535100"/>
          </a:xfrm>
          <a:prstGeom prst="rect">
            <a:avLst/>
          </a:prstGeom>
          <a:noFill/>
          <a:ln>
            <a:noFill/>
          </a:ln>
        </p:spPr>
      </p:sp>
      <p:sp>
        <p:nvSpPr>
          <p:cNvPr id="366" name="Google Shape;366;p69"/>
          <p:cNvSpPr/>
          <p:nvPr>
            <p:ph idx="4" type="pic"/>
          </p:nvPr>
        </p:nvSpPr>
        <p:spPr>
          <a:xfrm>
            <a:off x="7002270" y="118913"/>
            <a:ext cx="1643700" cy="1535100"/>
          </a:xfrm>
          <a:prstGeom prst="rect">
            <a:avLst/>
          </a:prstGeom>
          <a:noFill/>
          <a:ln>
            <a:noFill/>
          </a:ln>
        </p:spPr>
      </p:sp>
      <p:sp>
        <p:nvSpPr>
          <p:cNvPr id="367" name="Google Shape;367;p69"/>
          <p:cNvSpPr/>
          <p:nvPr>
            <p:ph idx="5" type="pic"/>
          </p:nvPr>
        </p:nvSpPr>
        <p:spPr>
          <a:xfrm>
            <a:off x="3389588" y="1804212"/>
            <a:ext cx="1643700" cy="1535100"/>
          </a:xfrm>
          <a:prstGeom prst="rect">
            <a:avLst/>
          </a:prstGeom>
          <a:noFill/>
          <a:ln>
            <a:noFill/>
          </a:ln>
        </p:spPr>
      </p:sp>
      <p:sp>
        <p:nvSpPr>
          <p:cNvPr id="368" name="Google Shape;368;p69"/>
          <p:cNvSpPr/>
          <p:nvPr>
            <p:ph idx="6" type="pic"/>
          </p:nvPr>
        </p:nvSpPr>
        <p:spPr>
          <a:xfrm>
            <a:off x="5195922" y="1804212"/>
            <a:ext cx="1643700" cy="1535100"/>
          </a:xfrm>
          <a:prstGeom prst="rect">
            <a:avLst/>
          </a:prstGeom>
          <a:noFill/>
          <a:ln>
            <a:noFill/>
          </a:ln>
        </p:spPr>
      </p:sp>
      <p:sp>
        <p:nvSpPr>
          <p:cNvPr id="369" name="Google Shape;369;p69"/>
          <p:cNvSpPr/>
          <p:nvPr>
            <p:ph idx="7" type="pic"/>
          </p:nvPr>
        </p:nvSpPr>
        <p:spPr>
          <a:xfrm>
            <a:off x="7002257" y="1804212"/>
            <a:ext cx="1643700" cy="1535100"/>
          </a:xfrm>
          <a:prstGeom prst="rect">
            <a:avLst/>
          </a:prstGeom>
          <a:noFill/>
          <a:ln>
            <a:noFill/>
          </a:ln>
        </p:spPr>
      </p:sp>
      <p:sp>
        <p:nvSpPr>
          <p:cNvPr id="370" name="Google Shape;370;p69"/>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69"/>
          <p:cNvSpPr/>
          <p:nvPr>
            <p:ph idx="8" type="pic"/>
          </p:nvPr>
        </p:nvSpPr>
        <p:spPr>
          <a:xfrm>
            <a:off x="3389588" y="3489487"/>
            <a:ext cx="1643700" cy="1535100"/>
          </a:xfrm>
          <a:prstGeom prst="rect">
            <a:avLst/>
          </a:prstGeom>
          <a:noFill/>
          <a:ln>
            <a:noFill/>
          </a:ln>
        </p:spPr>
      </p:sp>
      <p:sp>
        <p:nvSpPr>
          <p:cNvPr id="372" name="Google Shape;372;p69"/>
          <p:cNvSpPr/>
          <p:nvPr>
            <p:ph idx="9" type="pic"/>
          </p:nvPr>
        </p:nvSpPr>
        <p:spPr>
          <a:xfrm>
            <a:off x="5195922" y="3489487"/>
            <a:ext cx="1643700" cy="1535100"/>
          </a:xfrm>
          <a:prstGeom prst="rect">
            <a:avLst/>
          </a:prstGeom>
          <a:noFill/>
          <a:ln>
            <a:noFill/>
          </a:ln>
        </p:spPr>
      </p:sp>
      <p:sp>
        <p:nvSpPr>
          <p:cNvPr id="373" name="Google Shape;373;p6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374" name="Shape 374"/>
        <p:cNvGrpSpPr/>
        <p:nvPr/>
      </p:nvGrpSpPr>
      <p:grpSpPr>
        <a:xfrm>
          <a:off x="0" y="0"/>
          <a:ext cx="0" cy="0"/>
          <a:chOff x="0" y="0"/>
          <a:chExt cx="0" cy="0"/>
        </a:xfrm>
      </p:grpSpPr>
      <p:cxnSp>
        <p:nvCxnSpPr>
          <p:cNvPr id="375" name="Google Shape;375;p70"/>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376" name="Google Shape;376;p70"/>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77" name="Google Shape;377;p70"/>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78" name="Google Shape;378;p70"/>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79" name="Google Shape;379;p70"/>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s" type="secHead">
  <p:cSld name="SECTION_HEADER">
    <p:spTree>
      <p:nvGrpSpPr>
        <p:cNvPr id="380" name="Shape 380"/>
        <p:cNvGrpSpPr/>
        <p:nvPr/>
      </p:nvGrpSpPr>
      <p:grpSpPr>
        <a:xfrm>
          <a:off x="0" y="0"/>
          <a:ext cx="0" cy="0"/>
          <a:chOff x="0" y="0"/>
          <a:chExt cx="0" cy="0"/>
        </a:xfrm>
      </p:grpSpPr>
      <p:sp>
        <p:nvSpPr>
          <p:cNvPr id="381" name="Google Shape;381;p71"/>
          <p:cNvSpPr txBox="1"/>
          <p:nvPr>
            <p:ph type="title"/>
          </p:nvPr>
        </p:nvSpPr>
        <p:spPr>
          <a:xfrm>
            <a:off x="229050" y="764175"/>
            <a:ext cx="8685900" cy="806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Font typeface="Poppi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82" name="Google Shape;382;p71"/>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383" name="Google Shape;383;p71"/>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84" name="Google Shape;384;p71"/>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85" name="Google Shape;385;p71"/>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1">
  <p:cSld name="TITLE_1">
    <p:bg>
      <p:bgPr>
        <a:solidFill>
          <a:schemeClr val="lt2"/>
        </a:solidFill>
      </p:bgPr>
    </p:bg>
    <p:spTree>
      <p:nvGrpSpPr>
        <p:cNvPr id="386" name="Shape 386"/>
        <p:cNvGrpSpPr/>
        <p:nvPr/>
      </p:nvGrpSpPr>
      <p:grpSpPr>
        <a:xfrm>
          <a:off x="0" y="0"/>
          <a:ext cx="0" cy="0"/>
          <a:chOff x="0" y="0"/>
          <a:chExt cx="0" cy="0"/>
        </a:xfrm>
      </p:grpSpPr>
      <p:cxnSp>
        <p:nvCxnSpPr>
          <p:cNvPr id="387" name="Google Shape;387;p72"/>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388" name="Google Shape;388;p72"/>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89" name="Google Shape;389;p72"/>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90" name="Google Shape;390;p72"/>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91" name="Google Shape;391;p72"/>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play_1" type="tx">
  <p:cSld name="TITLE_AND_BODY">
    <p:spTree>
      <p:nvGrpSpPr>
        <p:cNvPr id="392" name="Shape 392"/>
        <p:cNvGrpSpPr/>
        <p:nvPr/>
      </p:nvGrpSpPr>
      <p:grpSpPr>
        <a:xfrm>
          <a:off x="0" y="0"/>
          <a:ext cx="0" cy="0"/>
          <a:chOff x="0" y="0"/>
          <a:chExt cx="0" cy="0"/>
        </a:xfrm>
      </p:grpSpPr>
      <p:sp>
        <p:nvSpPr>
          <p:cNvPr id="393" name="Google Shape;393;p73"/>
          <p:cNvSpPr txBox="1"/>
          <p:nvPr>
            <p:ph type="title"/>
          </p:nvPr>
        </p:nvSpPr>
        <p:spPr>
          <a:xfrm>
            <a:off x="201750" y="1332250"/>
            <a:ext cx="8757900" cy="851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394" name="Google Shape;394;p73"/>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395" name="Google Shape;395;p73"/>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96" name="Google Shape;396;p73"/>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397" name="Google Shape;397;p73"/>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2" type="twoColTx">
  <p:cSld name="TITLE_AND_TWO_COLUMNS">
    <p:bg>
      <p:bgPr>
        <a:solidFill>
          <a:schemeClr val="dk2"/>
        </a:solidFill>
      </p:bgPr>
    </p:bg>
    <p:spTree>
      <p:nvGrpSpPr>
        <p:cNvPr id="398" name="Shape 398"/>
        <p:cNvGrpSpPr/>
        <p:nvPr/>
      </p:nvGrpSpPr>
      <p:grpSpPr>
        <a:xfrm>
          <a:off x="0" y="0"/>
          <a:ext cx="0" cy="0"/>
          <a:chOff x="0" y="0"/>
          <a:chExt cx="0" cy="0"/>
        </a:xfrm>
      </p:grpSpPr>
      <p:cxnSp>
        <p:nvCxnSpPr>
          <p:cNvPr id="399" name="Google Shape;399;p74"/>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00" name="Google Shape;400;p74"/>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01" name="Google Shape;401;p74"/>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02" name="Google Shape;402;p74"/>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03" name="Google Shape;403;p74"/>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3">
  <p:cSld name="TITLE_AND_TWO_COLUMNS_1">
    <p:bg>
      <p:bgPr>
        <a:solidFill>
          <a:schemeClr val="accent1"/>
        </a:solidFill>
      </p:bgPr>
    </p:bg>
    <p:spTree>
      <p:nvGrpSpPr>
        <p:cNvPr id="404" name="Shape 404"/>
        <p:cNvGrpSpPr/>
        <p:nvPr/>
      </p:nvGrpSpPr>
      <p:grpSpPr>
        <a:xfrm>
          <a:off x="0" y="0"/>
          <a:ext cx="0" cy="0"/>
          <a:chOff x="0" y="0"/>
          <a:chExt cx="0" cy="0"/>
        </a:xfrm>
      </p:grpSpPr>
      <p:cxnSp>
        <p:nvCxnSpPr>
          <p:cNvPr id="405" name="Google Shape;405;p75"/>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06" name="Google Shape;406;p75"/>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07" name="Google Shape;407;p75"/>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08" name="Google Shape;408;p75"/>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09" name="Google Shape;409;p75"/>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type="titleOnly">
  <p:cSld name="TITLE_ONLY">
    <p:spTree>
      <p:nvGrpSpPr>
        <p:cNvPr id="410" name="Shape 410"/>
        <p:cNvGrpSpPr/>
        <p:nvPr/>
      </p:nvGrpSpPr>
      <p:grpSpPr>
        <a:xfrm>
          <a:off x="0" y="0"/>
          <a:ext cx="0" cy="0"/>
          <a:chOff x="0" y="0"/>
          <a:chExt cx="0" cy="0"/>
        </a:xfrm>
      </p:grpSpPr>
      <p:sp>
        <p:nvSpPr>
          <p:cNvPr id="411" name="Google Shape;411;p76"/>
          <p:cNvSpPr txBox="1"/>
          <p:nvPr>
            <p:ph idx="1" type="subTitle"/>
          </p:nvPr>
        </p:nvSpPr>
        <p:spPr>
          <a:xfrm>
            <a:off x="201750" y="629575"/>
            <a:ext cx="5054100" cy="165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12" name="Google Shape;412;p76"/>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13" name="Google Shape;413;p76"/>
          <p:cNvSpPr txBox="1"/>
          <p:nvPr>
            <p:ph idx="2"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14" name="Google Shape;414;p76"/>
          <p:cNvSpPr txBox="1"/>
          <p:nvPr>
            <p:ph idx="3" type="body"/>
          </p:nvPr>
        </p:nvSpPr>
        <p:spPr>
          <a:xfrm>
            <a:off x="5905050" y="202363"/>
            <a:ext cx="24903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3984">
          <p15:clr>
            <a:srgbClr val="E46962"/>
          </p15:clr>
        </p15:guide>
        <p15:guide id="2" orient="horz" pos="691">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Winner Is…">
  <p:cSld name="ONE_COLUMN_TEXT">
    <p:spTree>
      <p:nvGrpSpPr>
        <p:cNvPr id="415" name="Shape 415"/>
        <p:cNvGrpSpPr/>
        <p:nvPr/>
      </p:nvGrpSpPr>
      <p:grpSpPr>
        <a:xfrm>
          <a:off x="0" y="0"/>
          <a:ext cx="0" cy="0"/>
          <a:chOff x="0" y="0"/>
          <a:chExt cx="0" cy="0"/>
        </a:xfrm>
      </p:grpSpPr>
      <p:sp>
        <p:nvSpPr>
          <p:cNvPr id="416" name="Google Shape;416;p77"/>
          <p:cNvSpPr txBox="1"/>
          <p:nvPr>
            <p:ph type="title"/>
          </p:nvPr>
        </p:nvSpPr>
        <p:spPr>
          <a:xfrm>
            <a:off x="1306050" y="1390350"/>
            <a:ext cx="6531900" cy="14616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17" name="Google Shape;417;p77"/>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18" name="Google Shape;418;p77"/>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19" name="Google Shape;419;p77"/>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20" name="Google Shape;420;p77"/>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28">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A" type="blank">
  <p:cSld name="BLANK">
    <p:bg>
      <p:bgPr>
        <a:solidFill>
          <a:schemeClr val="accent1"/>
        </a:solidFill>
      </p:bgPr>
    </p:bg>
    <p:spTree>
      <p:nvGrpSpPr>
        <p:cNvPr id="421" name="Shape 421"/>
        <p:cNvGrpSpPr/>
        <p:nvPr/>
      </p:nvGrpSpPr>
      <p:grpSpPr>
        <a:xfrm>
          <a:off x="0" y="0"/>
          <a:ext cx="0" cy="0"/>
          <a:chOff x="0" y="0"/>
          <a:chExt cx="0" cy="0"/>
        </a:xfrm>
      </p:grpSpPr>
      <p:sp>
        <p:nvSpPr>
          <p:cNvPr id="422" name="Google Shape;422;p78"/>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23" name="Google Shape;423;p78"/>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24" name="Google Shape;424;p78"/>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25" name="Google Shape;425;p78"/>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26" name="Google Shape;426;p78"/>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B">
  <p:cSld name="BLANK_1">
    <p:bg>
      <p:bgPr>
        <a:solidFill>
          <a:schemeClr val="dk2"/>
        </a:solidFill>
      </p:bgPr>
    </p:bg>
    <p:spTree>
      <p:nvGrpSpPr>
        <p:cNvPr id="427" name="Shape 427"/>
        <p:cNvGrpSpPr/>
        <p:nvPr/>
      </p:nvGrpSpPr>
      <p:grpSpPr>
        <a:xfrm>
          <a:off x="0" y="0"/>
          <a:ext cx="0" cy="0"/>
          <a:chOff x="0" y="0"/>
          <a:chExt cx="0" cy="0"/>
        </a:xfrm>
      </p:grpSpPr>
      <p:sp>
        <p:nvSpPr>
          <p:cNvPr id="428" name="Google Shape;428;p79"/>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29" name="Google Shape;429;p79"/>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30" name="Google Shape;430;p79"/>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31" name="Google Shape;431;p79"/>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32" name="Google Shape;432;p79"/>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
  <p:cSld name="BLANK_2">
    <p:bg>
      <p:bgPr>
        <a:solidFill>
          <a:schemeClr val="lt2"/>
        </a:solidFill>
      </p:bgPr>
    </p:bg>
    <p:spTree>
      <p:nvGrpSpPr>
        <p:cNvPr id="433" name="Shape 433"/>
        <p:cNvGrpSpPr/>
        <p:nvPr/>
      </p:nvGrpSpPr>
      <p:grpSpPr>
        <a:xfrm>
          <a:off x="0" y="0"/>
          <a:ext cx="0" cy="0"/>
          <a:chOff x="0" y="0"/>
          <a:chExt cx="0" cy="0"/>
        </a:xfrm>
      </p:grpSpPr>
      <p:sp>
        <p:nvSpPr>
          <p:cNvPr id="434" name="Google Shape;434;p80"/>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35" name="Google Shape;435;p80"/>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436" name="Google Shape;436;p80"/>
          <p:cNvSpPr txBox="1"/>
          <p:nvPr>
            <p:ph idx="1" type="body"/>
          </p:nvPr>
        </p:nvSpPr>
        <p:spPr>
          <a:xfrm>
            <a:off x="130025" y="202363"/>
            <a:ext cx="1495200" cy="989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37" name="Google Shape;437;p80"/>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438" name="Google Shape;438;p80"/>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4.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theme" Target="../theme/theme2.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62400"/>
            <a:ext cx="8915400" cy="1682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6600"/>
              <a:buFont typeface="Paytone One"/>
              <a:buNone/>
              <a:defRPr b="1" sz="6600">
                <a:solidFill>
                  <a:schemeClr val="dk1"/>
                </a:solidFill>
                <a:latin typeface="Paytone One"/>
                <a:ea typeface="Paytone One"/>
                <a:cs typeface="Paytone One"/>
                <a:sym typeface="Paytone One"/>
              </a:defRPr>
            </a:lvl1pPr>
            <a:lvl2pPr lvl="1">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2pPr>
            <a:lvl3pPr lvl="2">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3pPr>
            <a:lvl4pPr lvl="3">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4pPr>
            <a:lvl5pPr lvl="4">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5pPr>
            <a:lvl6pPr lvl="5">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6pPr>
            <a:lvl7pPr lvl="6">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7pPr>
            <a:lvl8pPr lvl="7">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8pPr>
            <a:lvl9pPr lvl="8">
              <a:spcBef>
                <a:spcPts val="0"/>
              </a:spcBef>
              <a:spcAft>
                <a:spcPts val="0"/>
              </a:spcAft>
              <a:buClr>
                <a:schemeClr val="dk1"/>
              </a:buClr>
              <a:buSzPts val="6600"/>
              <a:buFont typeface="Paytone One"/>
              <a:buNone/>
              <a:defRPr sz="6600">
                <a:solidFill>
                  <a:schemeClr val="dk1"/>
                </a:solidFill>
                <a:latin typeface="Paytone One"/>
                <a:ea typeface="Paytone One"/>
                <a:cs typeface="Paytone One"/>
                <a:sym typeface="Paytone One"/>
              </a:defRPr>
            </a:lvl9pPr>
          </a:lstStyle>
          <a:p/>
        </p:txBody>
      </p:sp>
      <p:sp>
        <p:nvSpPr>
          <p:cNvPr id="52" name="Google Shape;52;p13"/>
          <p:cNvSpPr txBox="1"/>
          <p:nvPr>
            <p:ph idx="1" type="body"/>
          </p:nvPr>
        </p:nvSpPr>
        <p:spPr>
          <a:xfrm>
            <a:off x="228600" y="3118250"/>
            <a:ext cx="5016000" cy="1110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1pPr>
            <a:lvl2pPr indent="-304800" lvl="1" marL="9144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2pPr>
            <a:lvl3pPr indent="-304800" lvl="2" marL="13716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3pPr>
            <a:lvl4pPr indent="-304800" lvl="3" marL="18288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4pPr>
            <a:lvl5pPr indent="-304800" lvl="4" marL="22860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5pPr>
            <a:lvl6pPr indent="-304800" lvl="5" marL="27432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6pPr>
            <a:lvl7pPr indent="-304800" lvl="6" marL="32004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7pPr>
            <a:lvl8pPr indent="-304800" lvl="7" marL="36576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8pPr>
            <a:lvl9pPr indent="-304800" lvl="8" marL="4114800">
              <a:spcBef>
                <a:spcPts val="0"/>
              </a:spcBef>
              <a:spcAft>
                <a:spcPts val="0"/>
              </a:spcAft>
              <a:buClr>
                <a:schemeClr val="dk1"/>
              </a:buClr>
              <a:buSzPts val="1200"/>
              <a:buFont typeface="Helvetica Neue"/>
              <a:buChar char="■"/>
              <a:defRPr b="1" sz="1200">
                <a:solidFill>
                  <a:schemeClr val="dk1"/>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orient="horz" pos="142">
          <p15:clr>
            <a:srgbClr val="E46962"/>
          </p15:clr>
        </p15:guide>
        <p15:guide id="3" orient="horz" pos="2995">
          <p15:clr>
            <a:srgbClr val="E46962"/>
          </p15:clr>
        </p15:guide>
        <p15:guide id="4" pos="529">
          <p15:clr>
            <a:srgbClr val="E46962"/>
          </p15:clr>
        </p15:guide>
        <p15:guide id="5" pos="606">
          <p15:clr>
            <a:srgbClr val="E46962"/>
          </p15:clr>
        </p15:guide>
        <p15:guide id="6" pos="991">
          <p15:clr>
            <a:srgbClr val="E46962"/>
          </p15:clr>
        </p15:guide>
        <p15:guide id="7" pos="1531">
          <p15:clr>
            <a:srgbClr val="E46962"/>
          </p15:clr>
        </p15:guide>
        <p15:guide id="8" pos="1069">
          <p15:clr>
            <a:srgbClr val="E46962"/>
          </p15:clr>
        </p15:guide>
        <p15:guide id="9" pos="1454">
          <p15:clr>
            <a:srgbClr val="E46962"/>
          </p15:clr>
        </p15:guide>
        <p15:guide id="10" pos="1916">
          <p15:clr>
            <a:srgbClr val="E46962"/>
          </p15:clr>
        </p15:guide>
        <p15:guide id="11" pos="1994">
          <p15:clr>
            <a:srgbClr val="E46962"/>
          </p15:clr>
        </p15:guide>
        <p15:guide id="12" pos="2379">
          <p15:clr>
            <a:srgbClr val="E46962"/>
          </p15:clr>
        </p15:guide>
        <p15:guide id="13" pos="2456">
          <p15:clr>
            <a:srgbClr val="E46962"/>
          </p15:clr>
        </p15:guide>
        <p15:guide id="14" pos="2841">
          <p15:clr>
            <a:srgbClr val="E46962"/>
          </p15:clr>
        </p15:guide>
        <p15:guide id="15" pos="2919">
          <p15:clr>
            <a:srgbClr val="E46962"/>
          </p15:clr>
        </p15:guide>
        <p15:guide id="16" pos="3304">
          <p15:clr>
            <a:srgbClr val="E46962"/>
          </p15:clr>
        </p15:guide>
        <p15:guide id="17" pos="3381">
          <p15:clr>
            <a:srgbClr val="E46962"/>
          </p15:clr>
        </p15:guide>
        <p15:guide id="18" pos="3766">
          <p15:clr>
            <a:srgbClr val="E46962"/>
          </p15:clr>
        </p15:guide>
        <p15:guide id="19" pos="3844">
          <p15:clr>
            <a:srgbClr val="E46962"/>
          </p15:clr>
        </p15:guide>
        <p15:guide id="20" pos="4229">
          <p15:clr>
            <a:srgbClr val="E46962"/>
          </p15:clr>
        </p15:guide>
        <p15:guide id="21" pos="4306">
          <p15:clr>
            <a:srgbClr val="E46962"/>
          </p15:clr>
        </p15:guide>
        <p15:guide id="22" pos="4691">
          <p15:clr>
            <a:srgbClr val="E46962"/>
          </p15:clr>
        </p15:guide>
        <p15:guide id="23" pos="4769">
          <p15:clr>
            <a:srgbClr val="E46962"/>
          </p15:clr>
        </p15:guide>
        <p15:guide id="24" pos="5154">
          <p15:clr>
            <a:srgbClr val="E46962"/>
          </p15:clr>
        </p15:guide>
        <p15:guide id="25" pos="5231">
          <p15:clr>
            <a:srgbClr val="E46962"/>
          </p15:clr>
        </p15:guide>
        <p15:guide id="26" pos="5616">
          <p15:clr>
            <a:srgbClr val="E46962"/>
          </p15:clr>
        </p15:guide>
        <p15:guide id="27" orient="horz" pos="3098">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9" name="Shape 249"/>
        <p:cNvGrpSpPr/>
        <p:nvPr/>
      </p:nvGrpSpPr>
      <p:grpSpPr>
        <a:xfrm>
          <a:off x="0" y="0"/>
          <a:ext cx="0" cy="0"/>
          <a:chOff x="0" y="0"/>
          <a:chExt cx="0" cy="0"/>
        </a:xfrm>
      </p:grpSpPr>
      <p:sp>
        <p:nvSpPr>
          <p:cNvPr id="250" name="Google Shape;250;p48"/>
          <p:cNvSpPr txBox="1"/>
          <p:nvPr>
            <p:ph type="title"/>
          </p:nvPr>
        </p:nvSpPr>
        <p:spPr>
          <a:xfrm>
            <a:off x="550900" y="393500"/>
            <a:ext cx="6329700" cy="1545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500"/>
              <a:buFont typeface="Poppins"/>
              <a:buNone/>
              <a:defRPr b="1" sz="4500">
                <a:solidFill>
                  <a:schemeClr val="dk1"/>
                </a:solidFill>
                <a:latin typeface="Poppins"/>
                <a:ea typeface="Poppins"/>
                <a:cs typeface="Poppins"/>
                <a:sym typeface="Poppins"/>
              </a:defRPr>
            </a:lvl1pPr>
            <a:lvl2pPr lvl="1">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2pPr>
            <a:lvl3pPr lvl="2">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3pPr>
            <a:lvl4pPr lvl="3">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4pPr>
            <a:lvl5pPr lvl="4">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5pPr>
            <a:lvl6pPr lvl="5">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6pPr>
            <a:lvl7pPr lvl="6">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7pPr>
            <a:lvl8pPr lvl="7">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8pPr>
            <a:lvl9pPr lvl="8">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9pPr>
          </a:lstStyle>
          <a:p/>
        </p:txBody>
      </p:sp>
      <p:sp>
        <p:nvSpPr>
          <p:cNvPr id="251" name="Google Shape;251;p48"/>
          <p:cNvSpPr txBox="1"/>
          <p:nvPr>
            <p:ph idx="1" type="body"/>
          </p:nvPr>
        </p:nvSpPr>
        <p:spPr>
          <a:xfrm>
            <a:off x="652075" y="3434600"/>
            <a:ext cx="6728700" cy="13605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1pPr>
            <a:lvl2pPr indent="-292100" lvl="1" marL="9144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2pPr>
            <a:lvl3pPr indent="-292100" lvl="2" marL="13716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3pPr>
            <a:lvl4pPr indent="-292100" lvl="3" marL="18288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4pPr>
            <a:lvl5pPr indent="-292100" lvl="4" marL="22860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5pPr>
            <a:lvl6pPr indent="-292100" lvl="5" marL="27432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6pPr>
            <a:lvl7pPr indent="-292100" lvl="6" marL="32004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7pPr>
            <a:lvl8pPr indent="-292100" lvl="7" marL="36576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8pPr>
            <a:lvl9pPr indent="-292100" lvl="8" marL="41148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
          <p15:clr>
            <a:srgbClr val="E46962"/>
          </p15:clr>
        </p15:guide>
        <p15:guide id="2" pos="115">
          <p15:clr>
            <a:srgbClr val="E46962"/>
          </p15:clr>
        </p15:guide>
        <p15:guide id="3" pos="564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3.xml"/><Relationship Id="rId3" Type="http://schemas.openxmlformats.org/officeDocument/2006/relationships/hyperlink" Target="https://www.rotowire.com/baseball/stats.php?season=2023" TargetMode="External"/><Relationship Id="rId4" Type="http://schemas.openxmlformats.org/officeDocument/2006/relationships/hyperlink" Target="https://www.rotowire.com/baseball/stats.php?season=2024" TargetMode="External"/><Relationship Id="rId5" Type="http://schemas.openxmlformats.org/officeDocument/2006/relationships/hyperlink" Target="https://colab.research.google.com/drive/19WI1HbwaBem45U1j-MAMEhIr5qI1qyMa?usp=sharing" TargetMode="External"/><Relationship Id="rId6" Type="http://schemas.openxmlformats.org/officeDocument/2006/relationships/hyperlink" Target="https://colab.research.google.com/drive/1GY8oFHB6yD_9rchl7iA8kN6CLqczOZGu?usp=sharing" TargetMode="External"/><Relationship Id="rId7" Type="http://schemas.openxmlformats.org/officeDocument/2006/relationships/hyperlink" Target="https://github.com/csc442-team11/MLB-Data-Analysis.g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1"/>
          <p:cNvSpPr/>
          <p:nvPr/>
        </p:nvSpPr>
        <p:spPr>
          <a:xfrm rot="-1307246">
            <a:off x="639235" y="-72930"/>
            <a:ext cx="1142082" cy="1106157"/>
          </a:xfrm>
          <a:prstGeom prst="flowChartDelay">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44" name="Google Shape;444;p81"/>
          <p:cNvSpPr/>
          <p:nvPr/>
        </p:nvSpPr>
        <p:spPr>
          <a:xfrm rot="522761">
            <a:off x="8060708" y="3421659"/>
            <a:ext cx="1387456" cy="1032704"/>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45" name="Google Shape;445;p81"/>
          <p:cNvSpPr/>
          <p:nvPr/>
        </p:nvSpPr>
        <p:spPr>
          <a:xfrm rot="-837085">
            <a:off x="-146623" y="2116097"/>
            <a:ext cx="1769396" cy="1774854"/>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46" name="Google Shape;446;p81"/>
          <p:cNvSpPr/>
          <p:nvPr/>
        </p:nvSpPr>
        <p:spPr>
          <a:xfrm>
            <a:off x="2385475" y="179075"/>
            <a:ext cx="4317000" cy="2197500"/>
          </a:xfrm>
          <a:prstGeom prst="plaque">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Paytone One"/>
              <a:ea typeface="Paytone One"/>
              <a:cs typeface="Paytone One"/>
              <a:sym typeface="Paytone One"/>
            </a:endParaRPr>
          </a:p>
        </p:txBody>
      </p:sp>
      <p:sp>
        <p:nvSpPr>
          <p:cNvPr id="447" name="Google Shape;447;p81"/>
          <p:cNvSpPr txBox="1"/>
          <p:nvPr>
            <p:ph idx="1" type="subTitle"/>
          </p:nvPr>
        </p:nvSpPr>
        <p:spPr>
          <a:xfrm>
            <a:off x="130996" y="4468502"/>
            <a:ext cx="2307900" cy="54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11</a:t>
            </a:r>
            <a:endParaRPr/>
          </a:p>
        </p:txBody>
      </p:sp>
      <p:sp>
        <p:nvSpPr>
          <p:cNvPr id="448" name="Google Shape;448;p81"/>
          <p:cNvSpPr txBox="1"/>
          <p:nvPr>
            <p:ph idx="2" type="subTitle"/>
          </p:nvPr>
        </p:nvSpPr>
        <p:spPr>
          <a:xfrm>
            <a:off x="4812925" y="4677100"/>
            <a:ext cx="4208100" cy="3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David Sweasey, John Farrell, and Morgan Rivera</a:t>
            </a:r>
            <a:endParaRPr/>
          </a:p>
        </p:txBody>
      </p:sp>
      <p:pic>
        <p:nvPicPr>
          <p:cNvPr descr="File:Baseball (crop) transparent.png - Wikimedia Commons" id="449" name="Google Shape;449;p81"/>
          <p:cNvPicPr preferRelativeResize="0"/>
          <p:nvPr/>
        </p:nvPicPr>
        <p:blipFill>
          <a:blip r:embed="rId3">
            <a:alphaModFix/>
          </a:blip>
          <a:stretch>
            <a:fillRect/>
          </a:stretch>
        </p:blipFill>
        <p:spPr>
          <a:xfrm>
            <a:off x="-143588" y="2043088"/>
            <a:ext cx="1967125" cy="1905725"/>
          </a:xfrm>
          <a:prstGeom prst="rect">
            <a:avLst/>
          </a:prstGeom>
          <a:noFill/>
          <a:ln>
            <a:noFill/>
          </a:ln>
        </p:spPr>
      </p:pic>
      <p:pic>
        <p:nvPicPr>
          <p:cNvPr descr="File:Major League Baseball logo.svg - Wikipedia" id="450" name="Google Shape;450;p81"/>
          <p:cNvPicPr preferRelativeResize="0"/>
          <p:nvPr/>
        </p:nvPicPr>
        <p:blipFill>
          <a:blip r:embed="rId4">
            <a:alphaModFix/>
          </a:blip>
          <a:stretch>
            <a:fillRect/>
          </a:stretch>
        </p:blipFill>
        <p:spPr>
          <a:xfrm>
            <a:off x="2706625" y="287375"/>
            <a:ext cx="3674701" cy="1980899"/>
          </a:xfrm>
          <a:prstGeom prst="rect">
            <a:avLst/>
          </a:prstGeom>
          <a:noFill/>
          <a:ln>
            <a:noFill/>
          </a:ln>
        </p:spPr>
      </p:pic>
      <p:sp>
        <p:nvSpPr>
          <p:cNvPr id="451" name="Google Shape;451;p81"/>
          <p:cNvSpPr txBox="1"/>
          <p:nvPr>
            <p:ph type="title"/>
          </p:nvPr>
        </p:nvSpPr>
        <p:spPr>
          <a:xfrm>
            <a:off x="861850" y="1701300"/>
            <a:ext cx="7543500" cy="344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800"/>
              <a:t>2025 </a:t>
            </a:r>
            <a:r>
              <a:rPr lang="en" sz="6800"/>
              <a:t>MLB</a:t>
            </a:r>
            <a:endParaRPr sz="6800"/>
          </a:p>
          <a:p>
            <a:pPr indent="0" lvl="0" marL="0" rtl="0" algn="ctr">
              <a:spcBef>
                <a:spcPts val="0"/>
              </a:spcBef>
              <a:spcAft>
                <a:spcPts val="0"/>
              </a:spcAft>
              <a:buNone/>
            </a:pPr>
            <a:r>
              <a:rPr lang="en" sz="6800"/>
              <a:t>DATA </a:t>
            </a:r>
            <a:r>
              <a:rPr lang="en" sz="6800"/>
              <a:t>ANALYSIS</a:t>
            </a:r>
            <a:endParaRPr sz="6800"/>
          </a:p>
        </p:txBody>
      </p:sp>
      <p:pic>
        <p:nvPicPr>
          <p:cNvPr descr="File:Baseball bat.svg - Wikipedia" id="452" name="Google Shape;452;p81"/>
          <p:cNvPicPr preferRelativeResize="0"/>
          <p:nvPr/>
        </p:nvPicPr>
        <p:blipFill>
          <a:blip r:embed="rId5">
            <a:alphaModFix/>
          </a:blip>
          <a:stretch>
            <a:fillRect/>
          </a:stretch>
        </p:blipFill>
        <p:spPr>
          <a:xfrm>
            <a:off x="7035238" y="85800"/>
            <a:ext cx="1839232" cy="1980900"/>
          </a:xfrm>
          <a:prstGeom prst="rect">
            <a:avLst/>
          </a:prstGeom>
          <a:noFill/>
          <a:ln>
            <a:noFill/>
          </a:ln>
        </p:spPr>
      </p:pic>
      <p:sp>
        <p:nvSpPr>
          <p:cNvPr id="453" name="Google Shape;453;p81"/>
          <p:cNvSpPr/>
          <p:nvPr/>
        </p:nvSpPr>
        <p:spPr>
          <a:xfrm rot="-1879413">
            <a:off x="6843969" y="933012"/>
            <a:ext cx="2482542" cy="556540"/>
          </a:xfrm>
          <a:prstGeom prst="triangle">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54" name="Google Shape;454;p81"/>
          <p:cNvSpPr/>
          <p:nvPr/>
        </p:nvSpPr>
        <p:spPr>
          <a:xfrm rot="-1307246">
            <a:off x="884581" y="42645"/>
            <a:ext cx="1142082" cy="1106157"/>
          </a:xfrm>
          <a:prstGeom prst="flowChartDelay">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0"/>
          <p:cNvSpPr txBox="1"/>
          <p:nvPr>
            <p:ph type="title"/>
          </p:nvPr>
        </p:nvSpPr>
        <p:spPr>
          <a:xfrm>
            <a:off x="229050" y="182100"/>
            <a:ext cx="8685900" cy="13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a:t>
            </a:r>
            <a:endParaRPr/>
          </a:p>
        </p:txBody>
      </p:sp>
      <p:sp>
        <p:nvSpPr>
          <p:cNvPr id="550" name="Google Shape;550;p90"/>
          <p:cNvSpPr/>
          <p:nvPr/>
        </p:nvSpPr>
        <p:spPr>
          <a:xfrm>
            <a:off x="333775" y="1110200"/>
            <a:ext cx="8604600" cy="3809400"/>
          </a:xfrm>
          <a:prstGeom prst="roundRect">
            <a:avLst>
              <a:gd fmla="val 8766" name="adj"/>
            </a:avLst>
          </a:prstGeom>
          <a:solidFill>
            <a:schemeClr val="lt2"/>
          </a:solid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Before merging, removed players from the 2023 dataset who were not in the 2024 dataset</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Added team column back to 2023 dataset with each player’s most recent team</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Concatenated </a:t>
            </a:r>
            <a:r>
              <a:rPr b="1" lang="en" sz="1300">
                <a:solidFill>
                  <a:schemeClr val="dk1"/>
                </a:solidFill>
                <a:latin typeface="Poppins SemiBold"/>
                <a:ea typeface="Poppins SemiBold"/>
                <a:cs typeface="Poppins SemiBold"/>
                <a:sym typeface="Poppins SemiBold"/>
              </a:rPr>
              <a:t>the two sets together</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descr="Free Images : line, street sign, signage, font, traffic sign ..." id="551" name="Google Shape;551;p90"/>
          <p:cNvPicPr preferRelativeResize="0"/>
          <p:nvPr/>
        </p:nvPicPr>
        <p:blipFill rotWithShape="1">
          <a:blip r:embed="rId3">
            <a:alphaModFix/>
          </a:blip>
          <a:srcRect b="0" l="45858" r="0" t="12010"/>
          <a:stretch/>
        </p:blipFill>
        <p:spPr>
          <a:xfrm>
            <a:off x="6764275" y="2360212"/>
            <a:ext cx="1903826" cy="2319051"/>
          </a:xfrm>
          <a:prstGeom prst="rect">
            <a:avLst/>
          </a:prstGeom>
          <a:noFill/>
          <a:ln>
            <a:noFill/>
          </a:ln>
        </p:spPr>
      </p:pic>
      <p:sp>
        <p:nvSpPr>
          <p:cNvPr id="552" name="Google Shape;552;p90"/>
          <p:cNvSpPr/>
          <p:nvPr/>
        </p:nvSpPr>
        <p:spPr>
          <a:xfrm rot="2511407">
            <a:off x="-198410" y="21283"/>
            <a:ext cx="920765" cy="904335"/>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53" name="Google Shape;553;p90"/>
          <p:cNvSpPr/>
          <p:nvPr/>
        </p:nvSpPr>
        <p:spPr>
          <a:xfrm rot="2511407">
            <a:off x="315940" y="21283"/>
            <a:ext cx="920765" cy="904335"/>
          </a:xfrm>
          <a:prstGeom prst="rect">
            <a:avLst/>
          </a:prstGeom>
          <a:solidFill>
            <a:srgbClr val="16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54" name="Google Shape;554;p90"/>
          <p:cNvPicPr preferRelativeResize="0"/>
          <p:nvPr/>
        </p:nvPicPr>
        <p:blipFill>
          <a:blip r:embed="rId4">
            <a:alphaModFix/>
          </a:blip>
          <a:stretch>
            <a:fillRect/>
          </a:stretch>
        </p:blipFill>
        <p:spPr>
          <a:xfrm>
            <a:off x="558375" y="2925513"/>
            <a:ext cx="5972625" cy="1188425"/>
          </a:xfrm>
          <a:prstGeom prst="rect">
            <a:avLst/>
          </a:prstGeom>
          <a:solidFill>
            <a:schemeClr val="lt2"/>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1"/>
          <p:cNvSpPr txBox="1"/>
          <p:nvPr>
            <p:ph type="title"/>
          </p:nvPr>
        </p:nvSpPr>
        <p:spPr>
          <a:xfrm>
            <a:off x="229050" y="182100"/>
            <a:ext cx="8685900" cy="13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Wrangling</a:t>
            </a:r>
            <a:endParaRPr/>
          </a:p>
        </p:txBody>
      </p:sp>
      <p:sp>
        <p:nvSpPr>
          <p:cNvPr id="560" name="Google Shape;560;p91"/>
          <p:cNvSpPr/>
          <p:nvPr/>
        </p:nvSpPr>
        <p:spPr>
          <a:xfrm>
            <a:off x="333775" y="1038225"/>
            <a:ext cx="8604600" cy="3881400"/>
          </a:xfrm>
          <a:prstGeom prst="roundRect">
            <a:avLst>
              <a:gd fmla="val 8766" name="adj"/>
            </a:avLst>
          </a:prstGeom>
          <a:solidFill>
            <a:srgbClr val="35BE76"/>
          </a:solid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Analyzed AVG summary statistics for outliers</a:t>
            </a:r>
            <a:endParaRPr b="1" sz="1300">
              <a:solidFill>
                <a:schemeClr val="dk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Even the best players do not have a batting</a:t>
            </a:r>
            <a:endParaRPr b="1" sz="1300">
              <a:solidFill>
                <a:schemeClr val="dk1"/>
              </a:solidFill>
              <a:latin typeface="Poppins SemiBold"/>
              <a:ea typeface="Poppins SemiBold"/>
              <a:cs typeface="Poppins SemiBold"/>
              <a:sym typeface="Poppins SemiBold"/>
            </a:endParaRPr>
          </a:p>
          <a:p>
            <a:pPr indent="0" lvl="0" marL="91440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Average greater than 0.400</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Removed players at or above 0.400 and at 0.0</a:t>
            </a:r>
            <a:endParaRPr b="1" sz="1300">
              <a:solidFill>
                <a:schemeClr val="dk1"/>
              </a:solidFill>
              <a:latin typeface="Poppins SemiBold"/>
              <a:ea typeface="Poppins SemiBold"/>
              <a:cs typeface="Poppins SemiBold"/>
              <a:sym typeface="Poppins SemiBold"/>
            </a:endParaRPr>
          </a:p>
        </p:txBody>
      </p:sp>
      <p:pic>
        <p:nvPicPr>
          <p:cNvPr descr="Horse with Jockey Vector Art image - Free stock photo - Public ..." id="561" name="Google Shape;561;p91"/>
          <p:cNvPicPr preferRelativeResize="0"/>
          <p:nvPr/>
        </p:nvPicPr>
        <p:blipFill>
          <a:blip r:embed="rId3">
            <a:alphaModFix/>
          </a:blip>
          <a:stretch>
            <a:fillRect/>
          </a:stretch>
        </p:blipFill>
        <p:spPr>
          <a:xfrm rot="-829671">
            <a:off x="-400038" y="3248025"/>
            <a:ext cx="2724674" cy="1924048"/>
          </a:xfrm>
          <a:prstGeom prst="rect">
            <a:avLst/>
          </a:prstGeom>
          <a:noFill/>
          <a:ln>
            <a:noFill/>
          </a:ln>
        </p:spPr>
      </p:pic>
      <p:pic>
        <p:nvPicPr>
          <p:cNvPr id="562" name="Google Shape;562;p91"/>
          <p:cNvPicPr preferRelativeResize="0"/>
          <p:nvPr/>
        </p:nvPicPr>
        <p:blipFill>
          <a:blip r:embed="rId4">
            <a:alphaModFix/>
          </a:blip>
          <a:stretch>
            <a:fillRect/>
          </a:stretch>
        </p:blipFill>
        <p:spPr>
          <a:xfrm rot="4579947">
            <a:off x="1909093" y="2079349"/>
            <a:ext cx="1805340" cy="3870978"/>
          </a:xfrm>
          <a:prstGeom prst="rect">
            <a:avLst/>
          </a:prstGeom>
          <a:noFill/>
          <a:ln>
            <a:noFill/>
          </a:ln>
        </p:spPr>
      </p:pic>
      <p:pic>
        <p:nvPicPr>
          <p:cNvPr id="563" name="Google Shape;563;p91"/>
          <p:cNvPicPr preferRelativeResize="0"/>
          <p:nvPr/>
        </p:nvPicPr>
        <p:blipFill>
          <a:blip r:embed="rId5">
            <a:alphaModFix/>
          </a:blip>
          <a:stretch>
            <a:fillRect/>
          </a:stretch>
        </p:blipFill>
        <p:spPr>
          <a:xfrm>
            <a:off x="5647524" y="1109902"/>
            <a:ext cx="2889824" cy="2118626"/>
          </a:xfrm>
          <a:prstGeom prst="rect">
            <a:avLst/>
          </a:prstGeom>
          <a:solidFill>
            <a:srgbClr val="35BE76"/>
          </a:solidFill>
          <a:ln>
            <a:noFill/>
          </a:ln>
        </p:spPr>
      </p:pic>
      <p:sp>
        <p:nvSpPr>
          <p:cNvPr id="564" name="Google Shape;564;p91"/>
          <p:cNvSpPr txBox="1"/>
          <p:nvPr/>
        </p:nvSpPr>
        <p:spPr>
          <a:xfrm>
            <a:off x="5647525" y="3228525"/>
            <a:ext cx="2889900" cy="33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AVG</a:t>
            </a:r>
            <a:endParaRPr sz="1000">
              <a:solidFill>
                <a:schemeClr val="dk1"/>
              </a:solidFill>
              <a:latin typeface="Poppins"/>
              <a:ea typeface="Poppins"/>
              <a:cs typeface="Poppins"/>
              <a:sym typeface="Poppins"/>
            </a:endParaRPr>
          </a:p>
        </p:txBody>
      </p:sp>
      <p:pic>
        <p:nvPicPr>
          <p:cNvPr id="565" name="Google Shape;565;p91"/>
          <p:cNvPicPr preferRelativeResize="0"/>
          <p:nvPr/>
        </p:nvPicPr>
        <p:blipFill>
          <a:blip r:embed="rId6">
            <a:alphaModFix/>
          </a:blip>
          <a:stretch>
            <a:fillRect/>
          </a:stretch>
        </p:blipFill>
        <p:spPr>
          <a:xfrm>
            <a:off x="2857993" y="3923925"/>
            <a:ext cx="5325555" cy="33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2"/>
          <p:cNvSpPr txBox="1"/>
          <p:nvPr>
            <p:ph type="title"/>
          </p:nvPr>
        </p:nvSpPr>
        <p:spPr>
          <a:xfrm>
            <a:off x="229050" y="182100"/>
            <a:ext cx="8685900" cy="13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Wrangling</a:t>
            </a:r>
            <a:endParaRPr/>
          </a:p>
        </p:txBody>
      </p:sp>
      <p:sp>
        <p:nvSpPr>
          <p:cNvPr id="571" name="Google Shape;571;p92"/>
          <p:cNvSpPr/>
          <p:nvPr/>
        </p:nvSpPr>
        <p:spPr>
          <a:xfrm>
            <a:off x="333775" y="961450"/>
            <a:ext cx="8604600" cy="4077000"/>
          </a:xfrm>
          <a:prstGeom prst="roundRect">
            <a:avLst>
              <a:gd fmla="val 8766" name="adj"/>
            </a:avLst>
          </a:prstGeom>
          <a:solidFill>
            <a:srgbClr val="35BE76"/>
          </a:solid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Analyzed Games Played (G) for outliers</a:t>
            </a:r>
            <a:endParaRPr b="1" sz="1300">
              <a:solidFill>
                <a:schemeClr val="dk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Players with 20 or less games played</a:t>
            </a:r>
            <a:endParaRPr b="1" sz="1300">
              <a:solidFill>
                <a:schemeClr val="dk1"/>
              </a:solidFill>
              <a:latin typeface="Poppins SemiBold"/>
              <a:ea typeface="Poppins SemiBold"/>
              <a:cs typeface="Poppins SemiBold"/>
              <a:sym typeface="Poppins SemiBold"/>
            </a:endParaRPr>
          </a:p>
          <a:p>
            <a:pPr indent="0" lvl="0" marL="91440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h</a:t>
            </a:r>
            <a:r>
              <a:rPr b="1" lang="en" sz="1300">
                <a:solidFill>
                  <a:schemeClr val="dk1"/>
                </a:solidFill>
                <a:latin typeface="Poppins SemiBold"/>
                <a:ea typeface="Poppins SemiBold"/>
                <a:cs typeface="Poppins SemiBold"/>
                <a:sym typeface="Poppins SemiBold"/>
              </a:rPr>
              <a:t>ave not played enough games for their</a:t>
            </a:r>
            <a:endParaRPr b="1" sz="1300">
              <a:solidFill>
                <a:schemeClr val="dk1"/>
              </a:solidFill>
              <a:latin typeface="Poppins SemiBold"/>
              <a:ea typeface="Poppins SemiBold"/>
              <a:cs typeface="Poppins SemiBold"/>
              <a:sym typeface="Poppins SemiBold"/>
            </a:endParaRPr>
          </a:p>
          <a:p>
            <a:pPr indent="0" lvl="0" marL="91440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s</a:t>
            </a:r>
            <a:r>
              <a:rPr b="1" lang="en" sz="1300">
                <a:solidFill>
                  <a:schemeClr val="dk1"/>
                </a:solidFill>
                <a:latin typeface="Poppins SemiBold"/>
                <a:ea typeface="Poppins SemiBold"/>
                <a:cs typeface="Poppins SemiBold"/>
                <a:sym typeface="Poppins SemiBold"/>
              </a:rPr>
              <a:t>tatistics to be reflective of their skill</a:t>
            </a:r>
            <a:endParaRPr b="1" sz="1300">
              <a:solidFill>
                <a:schemeClr val="dk1"/>
              </a:solidFill>
              <a:latin typeface="Poppins SemiBold"/>
              <a:ea typeface="Poppins SemiBold"/>
              <a:cs typeface="Poppins SemiBold"/>
              <a:sym typeface="Poppins SemiBold"/>
            </a:endParaRPr>
          </a:p>
        </p:txBody>
      </p:sp>
      <p:sp>
        <p:nvSpPr>
          <p:cNvPr id="572" name="Google Shape;572;p92"/>
          <p:cNvSpPr txBox="1"/>
          <p:nvPr/>
        </p:nvSpPr>
        <p:spPr>
          <a:xfrm>
            <a:off x="1375313" y="4595425"/>
            <a:ext cx="3042900" cy="33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Games Played (G)</a:t>
            </a:r>
            <a:endParaRPr sz="1000">
              <a:solidFill>
                <a:schemeClr val="dk1"/>
              </a:solidFill>
              <a:latin typeface="Poppins"/>
              <a:ea typeface="Poppins"/>
              <a:cs typeface="Poppins"/>
              <a:sym typeface="Poppins"/>
            </a:endParaRPr>
          </a:p>
        </p:txBody>
      </p:sp>
      <p:pic>
        <p:nvPicPr>
          <p:cNvPr descr="Free picture: cavalry, animal, silhouette, sunset, cowboy, strip ..." id="573" name="Google Shape;573;p92"/>
          <p:cNvPicPr preferRelativeResize="0"/>
          <p:nvPr/>
        </p:nvPicPr>
        <p:blipFill>
          <a:blip r:embed="rId3">
            <a:alphaModFix/>
          </a:blip>
          <a:stretch>
            <a:fillRect/>
          </a:stretch>
        </p:blipFill>
        <p:spPr>
          <a:xfrm flipH="1">
            <a:off x="6218186" y="3013750"/>
            <a:ext cx="2108512" cy="1581675"/>
          </a:xfrm>
          <a:prstGeom prst="rect">
            <a:avLst/>
          </a:prstGeom>
          <a:noFill/>
          <a:ln>
            <a:noFill/>
          </a:ln>
        </p:spPr>
      </p:pic>
      <p:pic>
        <p:nvPicPr>
          <p:cNvPr id="574" name="Google Shape;574;p92"/>
          <p:cNvPicPr preferRelativeResize="0"/>
          <p:nvPr/>
        </p:nvPicPr>
        <p:blipFill>
          <a:blip r:embed="rId4">
            <a:alphaModFix/>
          </a:blip>
          <a:stretch>
            <a:fillRect/>
          </a:stretch>
        </p:blipFill>
        <p:spPr>
          <a:xfrm>
            <a:off x="1375350" y="2303200"/>
            <a:ext cx="3042826" cy="2292226"/>
          </a:xfrm>
          <a:prstGeom prst="rect">
            <a:avLst/>
          </a:prstGeom>
          <a:solidFill>
            <a:srgbClr val="35BE76"/>
          </a:solidFill>
          <a:ln>
            <a:noFill/>
          </a:ln>
        </p:spPr>
      </p:pic>
      <p:pic>
        <p:nvPicPr>
          <p:cNvPr id="575" name="Google Shape;575;p92"/>
          <p:cNvPicPr preferRelativeResize="0"/>
          <p:nvPr/>
        </p:nvPicPr>
        <p:blipFill>
          <a:blip r:embed="rId5">
            <a:alphaModFix/>
          </a:blip>
          <a:stretch>
            <a:fillRect/>
          </a:stretch>
        </p:blipFill>
        <p:spPr>
          <a:xfrm flipH="1" rot="1240903">
            <a:off x="6228582" y="2050496"/>
            <a:ext cx="1476736" cy="1562784"/>
          </a:xfrm>
          <a:prstGeom prst="rect">
            <a:avLst/>
          </a:prstGeom>
          <a:noFill/>
          <a:ln>
            <a:noFill/>
          </a:ln>
        </p:spPr>
      </p:pic>
      <p:pic>
        <p:nvPicPr>
          <p:cNvPr id="576" name="Google Shape;576;p92"/>
          <p:cNvPicPr preferRelativeResize="0"/>
          <p:nvPr/>
        </p:nvPicPr>
        <p:blipFill>
          <a:blip r:embed="rId6">
            <a:alphaModFix/>
          </a:blip>
          <a:stretch>
            <a:fillRect/>
          </a:stretch>
        </p:blipFill>
        <p:spPr>
          <a:xfrm>
            <a:off x="4815838" y="1287875"/>
            <a:ext cx="3971925" cy="228600"/>
          </a:xfrm>
          <a:prstGeom prst="rect">
            <a:avLst/>
          </a:prstGeom>
          <a:solidFill>
            <a:srgbClr val="35BE76"/>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3"/>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582" name="Google Shape;582;p93"/>
          <p:cNvSpPr/>
          <p:nvPr/>
        </p:nvSpPr>
        <p:spPr>
          <a:xfrm>
            <a:off x="269700" y="1045825"/>
            <a:ext cx="8604600" cy="361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b="1" lang="en" sz="1300">
                <a:solidFill>
                  <a:schemeClr val="dk1"/>
                </a:solidFill>
                <a:latin typeface="Poppins"/>
                <a:ea typeface="Poppins"/>
                <a:cs typeface="Poppins"/>
                <a:sym typeface="Poppins"/>
              </a:rPr>
              <a:t>Univariate analysis</a:t>
            </a:r>
            <a:r>
              <a:rPr b="1" lang="en" sz="1300">
                <a:solidFill>
                  <a:schemeClr val="dk1"/>
                </a:solidFill>
                <a:latin typeface="Poppins SemiBold"/>
                <a:ea typeface="Poppins SemiBold"/>
                <a:cs typeface="Poppins SemiBold"/>
                <a:sym typeface="Poppins SemiBold"/>
              </a:rPr>
              <a:t>: </a:t>
            </a:r>
            <a:r>
              <a:rPr b="1" lang="en" sz="1300">
                <a:solidFill>
                  <a:schemeClr val="dk1"/>
                </a:solidFill>
                <a:latin typeface="Poppins SemiBold"/>
                <a:ea typeface="Poppins SemiBold"/>
                <a:cs typeface="Poppins SemiBold"/>
                <a:sym typeface="Poppins SemiBold"/>
              </a:rPr>
              <a:t>relatively normal, with no significant outliers or unusual patterns</a:t>
            </a:r>
            <a:endParaRPr b="1" sz="1300">
              <a:solidFill>
                <a:schemeClr val="dk1"/>
              </a:solidFill>
              <a:latin typeface="Poppins SemiBold"/>
              <a:ea typeface="Poppins SemiBold"/>
              <a:cs typeface="Poppins SemiBold"/>
              <a:sym typeface="Poppins SemiBold"/>
            </a:endParaRPr>
          </a:p>
        </p:txBody>
      </p:sp>
      <p:sp>
        <p:nvSpPr>
          <p:cNvPr id="583" name="Google Shape;583;p93"/>
          <p:cNvSpPr/>
          <p:nvPr/>
        </p:nvSpPr>
        <p:spPr>
          <a:xfrm>
            <a:off x="281450" y="1559225"/>
            <a:ext cx="8604600" cy="3441600"/>
          </a:xfrm>
          <a:prstGeom prst="roundRect">
            <a:avLst>
              <a:gd fmla="val 8766" name="adj"/>
            </a:avLst>
          </a:prstGeom>
          <a:solidFill>
            <a:srgbClr val="9CC7CF"/>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N</a:t>
            </a:r>
            <a:r>
              <a:rPr b="1" lang="en" sz="1300">
                <a:solidFill>
                  <a:schemeClr val="dk1"/>
                </a:solidFill>
                <a:latin typeface="Poppins SemiBold"/>
                <a:ea typeface="Poppins SemiBold"/>
                <a:cs typeface="Poppins SemiBold"/>
                <a:sym typeface="Poppins SemiBold"/>
              </a:rPr>
              <a:t>umber of players to each team</a:t>
            </a:r>
            <a:endParaRPr b="1" sz="1300">
              <a:solidFill>
                <a:schemeClr val="dk1"/>
              </a:solidFill>
              <a:latin typeface="Poppins SemiBold"/>
              <a:ea typeface="Poppins SemiBold"/>
              <a:cs typeface="Poppins SemiBold"/>
              <a:sym typeface="Poppins SemiBold"/>
            </a:endParaRPr>
          </a:p>
        </p:txBody>
      </p:sp>
      <p:pic>
        <p:nvPicPr>
          <p:cNvPr id="584" name="Google Shape;584;p93"/>
          <p:cNvPicPr preferRelativeResize="0"/>
          <p:nvPr/>
        </p:nvPicPr>
        <p:blipFill>
          <a:blip r:embed="rId3">
            <a:alphaModFix/>
          </a:blip>
          <a:stretch>
            <a:fillRect/>
          </a:stretch>
        </p:blipFill>
        <p:spPr>
          <a:xfrm>
            <a:off x="779625" y="2039950"/>
            <a:ext cx="7584758" cy="2751701"/>
          </a:xfrm>
          <a:prstGeom prst="rect">
            <a:avLst/>
          </a:prstGeom>
          <a:noFill/>
          <a:ln>
            <a:noFill/>
          </a:ln>
        </p:spPr>
      </p:pic>
      <p:sp>
        <p:nvSpPr>
          <p:cNvPr id="585" name="Google Shape;585;p93"/>
          <p:cNvSpPr/>
          <p:nvPr/>
        </p:nvSpPr>
        <p:spPr>
          <a:xfrm rot="522761">
            <a:off x="-578467" y="4288434"/>
            <a:ext cx="1387456" cy="1032704"/>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586" name="Google Shape;586;p93"/>
          <p:cNvSpPr/>
          <p:nvPr/>
        </p:nvSpPr>
        <p:spPr>
          <a:xfrm rot="522761">
            <a:off x="-330817" y="4574184"/>
            <a:ext cx="1387456" cy="1032704"/>
          </a:xfrm>
          <a:prstGeom prst="flowChartManualInput">
            <a:avLst/>
          </a:prstGeom>
          <a:solidFill>
            <a:srgbClr val="E91A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4"/>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592" name="Google Shape;592;p94"/>
          <p:cNvSpPr/>
          <p:nvPr/>
        </p:nvSpPr>
        <p:spPr>
          <a:xfrm>
            <a:off x="269700" y="1045825"/>
            <a:ext cx="8604600" cy="361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b="1" lang="en" sz="1300">
                <a:solidFill>
                  <a:schemeClr val="dk1"/>
                </a:solidFill>
                <a:latin typeface="Poppins"/>
                <a:ea typeface="Poppins"/>
                <a:cs typeface="Poppins"/>
                <a:sym typeface="Poppins"/>
              </a:rPr>
              <a:t>Univariate analysis</a:t>
            </a:r>
            <a:r>
              <a:rPr b="1" lang="en" sz="1300">
                <a:solidFill>
                  <a:schemeClr val="dk1"/>
                </a:solidFill>
                <a:latin typeface="Poppins SemiBold"/>
                <a:ea typeface="Poppins SemiBold"/>
                <a:cs typeface="Poppins SemiBold"/>
                <a:sym typeface="Poppins SemiBold"/>
              </a:rPr>
              <a:t>: relatively normal, with no significant outliers or unusual patterns</a:t>
            </a:r>
            <a:endParaRPr b="1" sz="1300">
              <a:solidFill>
                <a:schemeClr val="dk1"/>
              </a:solidFill>
              <a:latin typeface="Poppins SemiBold"/>
              <a:ea typeface="Poppins SemiBold"/>
              <a:cs typeface="Poppins SemiBold"/>
              <a:sym typeface="Poppins SemiBold"/>
            </a:endParaRPr>
          </a:p>
        </p:txBody>
      </p:sp>
      <p:sp>
        <p:nvSpPr>
          <p:cNvPr id="593" name="Google Shape;593;p94"/>
          <p:cNvSpPr/>
          <p:nvPr/>
        </p:nvSpPr>
        <p:spPr>
          <a:xfrm>
            <a:off x="281450" y="1559225"/>
            <a:ext cx="8604600" cy="3441600"/>
          </a:xfrm>
          <a:prstGeom prst="roundRect">
            <a:avLst>
              <a:gd fmla="val 8766" name="adj"/>
            </a:avLst>
          </a:prstGeom>
          <a:solidFill>
            <a:srgbClr val="9CC7CF"/>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Kernel density plots</a:t>
            </a:r>
            <a:endParaRPr b="1" sz="1300">
              <a:solidFill>
                <a:schemeClr val="dk1"/>
              </a:solidFill>
              <a:latin typeface="Poppins SemiBold"/>
              <a:ea typeface="Poppins SemiBold"/>
              <a:cs typeface="Poppins SemiBold"/>
              <a:sym typeface="Poppins SemiBold"/>
            </a:endParaRPr>
          </a:p>
        </p:txBody>
      </p:sp>
      <p:pic>
        <p:nvPicPr>
          <p:cNvPr id="594" name="Google Shape;594;p94"/>
          <p:cNvPicPr preferRelativeResize="0"/>
          <p:nvPr/>
        </p:nvPicPr>
        <p:blipFill>
          <a:blip r:embed="rId3">
            <a:alphaModFix/>
          </a:blip>
          <a:stretch>
            <a:fillRect/>
          </a:stretch>
        </p:blipFill>
        <p:spPr>
          <a:xfrm>
            <a:off x="1341575" y="2001825"/>
            <a:ext cx="6378373" cy="2827925"/>
          </a:xfrm>
          <a:prstGeom prst="rect">
            <a:avLst/>
          </a:prstGeom>
          <a:noFill/>
          <a:ln>
            <a:noFill/>
          </a:ln>
        </p:spPr>
      </p:pic>
      <p:sp>
        <p:nvSpPr>
          <p:cNvPr id="595" name="Google Shape;595;p94"/>
          <p:cNvSpPr/>
          <p:nvPr/>
        </p:nvSpPr>
        <p:spPr>
          <a:xfrm rot="-1879413">
            <a:off x="7025294" y="4483287"/>
            <a:ext cx="2482542" cy="556540"/>
          </a:xfrm>
          <a:prstGeom prst="triangle">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596" name="Google Shape;596;p94"/>
          <p:cNvSpPr/>
          <p:nvPr/>
        </p:nvSpPr>
        <p:spPr>
          <a:xfrm rot="-1879413">
            <a:off x="6697769" y="4378512"/>
            <a:ext cx="2482542" cy="556540"/>
          </a:xfrm>
          <a:prstGeom prst="triangle">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5"/>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02" name="Google Shape;602;p95"/>
          <p:cNvSpPr/>
          <p:nvPr/>
        </p:nvSpPr>
        <p:spPr>
          <a:xfrm>
            <a:off x="269700" y="1045825"/>
            <a:ext cx="8604600" cy="361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45720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Bivariate analysis: large variability in performance between teams</a:t>
            </a:r>
            <a:endParaRPr b="1" sz="1300">
              <a:solidFill>
                <a:schemeClr val="dk1"/>
              </a:solidFill>
              <a:latin typeface="Poppins SemiBold"/>
              <a:ea typeface="Poppins SemiBold"/>
              <a:cs typeface="Poppins SemiBold"/>
              <a:sym typeface="Poppins SemiBold"/>
            </a:endParaRPr>
          </a:p>
        </p:txBody>
      </p:sp>
      <p:sp>
        <p:nvSpPr>
          <p:cNvPr id="603" name="Google Shape;603;p95"/>
          <p:cNvSpPr/>
          <p:nvPr/>
        </p:nvSpPr>
        <p:spPr>
          <a:xfrm>
            <a:off x="281450" y="1559225"/>
            <a:ext cx="8604600" cy="3441600"/>
          </a:xfrm>
          <a:prstGeom prst="roundRect">
            <a:avLst>
              <a:gd fmla="val 8766" name="adj"/>
            </a:avLst>
          </a:prstGeom>
          <a:solidFill>
            <a:srgbClr val="E7566E"/>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                                     </a:t>
            </a:r>
            <a:r>
              <a:rPr b="1" lang="en" sz="1300">
                <a:solidFill>
                  <a:schemeClr val="dk1"/>
                </a:solidFill>
                <a:latin typeface="Poppins SemiBold"/>
                <a:ea typeface="Poppins SemiBold"/>
                <a:cs typeface="Poppins SemiBold"/>
                <a:sym typeface="Poppins SemiBold"/>
              </a:rPr>
              <a:t>S</a:t>
            </a:r>
            <a:r>
              <a:rPr b="1" lang="en" sz="1300">
                <a:solidFill>
                  <a:schemeClr val="dk1"/>
                </a:solidFill>
                <a:latin typeface="Poppins SemiBold"/>
                <a:ea typeface="Poppins SemiBold"/>
                <a:cs typeface="Poppins SemiBold"/>
                <a:sym typeface="Poppins SemiBold"/>
              </a:rPr>
              <a:t>tolen Bases (SB)</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											 Batting Average (AVG)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id="604" name="Google Shape;604;p95"/>
          <p:cNvPicPr preferRelativeResize="0"/>
          <p:nvPr/>
        </p:nvPicPr>
        <p:blipFill>
          <a:blip r:embed="rId3">
            <a:alphaModFix/>
          </a:blip>
          <a:stretch>
            <a:fillRect/>
          </a:stretch>
        </p:blipFill>
        <p:spPr>
          <a:xfrm>
            <a:off x="609525" y="2081824"/>
            <a:ext cx="3887452" cy="1429326"/>
          </a:xfrm>
          <a:prstGeom prst="rect">
            <a:avLst/>
          </a:prstGeom>
          <a:noFill/>
          <a:ln>
            <a:noFill/>
          </a:ln>
        </p:spPr>
      </p:pic>
      <p:pic>
        <p:nvPicPr>
          <p:cNvPr id="605" name="Google Shape;605;p95"/>
          <p:cNvPicPr preferRelativeResize="0"/>
          <p:nvPr/>
        </p:nvPicPr>
        <p:blipFill rotWithShape="1">
          <a:blip r:embed="rId4">
            <a:alphaModFix/>
          </a:blip>
          <a:srcRect b="0" l="616" r="0" t="0"/>
          <a:stretch/>
        </p:blipFill>
        <p:spPr>
          <a:xfrm>
            <a:off x="4697725" y="3340025"/>
            <a:ext cx="3887452" cy="1386571"/>
          </a:xfrm>
          <a:prstGeom prst="rect">
            <a:avLst/>
          </a:prstGeom>
          <a:noFill/>
          <a:ln>
            <a:noFill/>
          </a:ln>
        </p:spPr>
      </p:pic>
      <p:sp>
        <p:nvSpPr>
          <p:cNvPr id="606" name="Google Shape;606;p95"/>
          <p:cNvSpPr/>
          <p:nvPr/>
        </p:nvSpPr>
        <p:spPr>
          <a:xfrm rot="-1361500">
            <a:off x="84429" y="3858146"/>
            <a:ext cx="1086393" cy="1086393"/>
          </a:xfrm>
          <a:prstGeom prst="flowChartDelay">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07" name="Google Shape;607;p95"/>
          <p:cNvSpPr/>
          <p:nvPr/>
        </p:nvSpPr>
        <p:spPr>
          <a:xfrm rot="-1361500">
            <a:off x="349604" y="3934346"/>
            <a:ext cx="1086393" cy="1086393"/>
          </a:xfrm>
          <a:prstGeom prst="flowChartDelay">
            <a:avLst/>
          </a:prstGeom>
          <a:solidFill>
            <a:srgbClr val="D4BB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6"/>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13" name="Google Shape;613;p96"/>
          <p:cNvSpPr/>
          <p:nvPr/>
        </p:nvSpPr>
        <p:spPr>
          <a:xfrm>
            <a:off x="269700" y="1045825"/>
            <a:ext cx="8604600" cy="361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45720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Bivariate analysis: considerable </a:t>
            </a:r>
            <a:r>
              <a:rPr b="1" lang="en" sz="1300">
                <a:solidFill>
                  <a:schemeClr val="dk1"/>
                </a:solidFill>
                <a:latin typeface="Poppins SemiBold"/>
                <a:ea typeface="Poppins SemiBold"/>
                <a:cs typeface="Poppins SemiBold"/>
                <a:sym typeface="Poppins SemiBold"/>
              </a:rPr>
              <a:t>variance showing teams with many strong hitters</a:t>
            </a:r>
            <a:endParaRPr b="1" sz="1300">
              <a:solidFill>
                <a:schemeClr val="dk1"/>
              </a:solidFill>
              <a:latin typeface="Poppins SemiBold"/>
              <a:ea typeface="Poppins SemiBold"/>
              <a:cs typeface="Poppins SemiBold"/>
              <a:sym typeface="Poppins SemiBold"/>
            </a:endParaRPr>
          </a:p>
        </p:txBody>
      </p:sp>
      <p:sp>
        <p:nvSpPr>
          <p:cNvPr id="614" name="Google Shape;614;p96"/>
          <p:cNvSpPr/>
          <p:nvPr/>
        </p:nvSpPr>
        <p:spPr>
          <a:xfrm>
            <a:off x="281450" y="1559225"/>
            <a:ext cx="8604600" cy="3441600"/>
          </a:xfrm>
          <a:prstGeom prst="roundRect">
            <a:avLst>
              <a:gd fmla="val 8766" name="adj"/>
            </a:avLst>
          </a:prstGeom>
          <a:solidFill>
            <a:srgbClr val="E7566E"/>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 Home Runs (HR) </a:t>
            </a:r>
            <a:endParaRPr b="1" sz="1300">
              <a:solidFill>
                <a:schemeClr val="dk1"/>
              </a:solidFill>
              <a:latin typeface="Poppins SemiBold"/>
              <a:ea typeface="Poppins SemiBold"/>
              <a:cs typeface="Poppins SemiBold"/>
              <a:sym typeface="Poppins SemiBold"/>
            </a:endParaRPr>
          </a:p>
        </p:txBody>
      </p:sp>
      <p:pic>
        <p:nvPicPr>
          <p:cNvPr id="615" name="Google Shape;615;p96"/>
          <p:cNvPicPr preferRelativeResize="0"/>
          <p:nvPr/>
        </p:nvPicPr>
        <p:blipFill rotWithShape="1">
          <a:blip r:embed="rId3">
            <a:alphaModFix/>
          </a:blip>
          <a:srcRect b="0" l="0" r="0" t="1526"/>
          <a:stretch/>
        </p:blipFill>
        <p:spPr>
          <a:xfrm>
            <a:off x="700500" y="2006050"/>
            <a:ext cx="7766502" cy="2800626"/>
          </a:xfrm>
          <a:prstGeom prst="rect">
            <a:avLst/>
          </a:prstGeom>
          <a:noFill/>
          <a:ln>
            <a:noFill/>
          </a:ln>
        </p:spPr>
      </p:pic>
      <p:sp>
        <p:nvSpPr>
          <p:cNvPr id="616" name="Google Shape;616;p96"/>
          <p:cNvSpPr/>
          <p:nvPr/>
        </p:nvSpPr>
        <p:spPr>
          <a:xfrm rot="-1879413">
            <a:off x="7720619" y="720912"/>
            <a:ext cx="2482542" cy="556540"/>
          </a:xfrm>
          <a:prstGeom prst="triangle">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617" name="Google Shape;617;p96"/>
          <p:cNvSpPr/>
          <p:nvPr/>
        </p:nvSpPr>
        <p:spPr>
          <a:xfrm rot="-1879413">
            <a:off x="7873019" y="873312"/>
            <a:ext cx="2482542" cy="556540"/>
          </a:xfrm>
          <a:prstGeom prst="triangle">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7"/>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23" name="Google Shape;623;p97"/>
          <p:cNvSpPr/>
          <p:nvPr/>
        </p:nvSpPr>
        <p:spPr>
          <a:xfrm>
            <a:off x="269700" y="1045825"/>
            <a:ext cx="8604600" cy="361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45720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Bivariate analysis: low variability </a:t>
            </a:r>
            <a:r>
              <a:rPr b="1" lang="en" sz="1300">
                <a:solidFill>
                  <a:schemeClr val="dk1"/>
                </a:solidFill>
                <a:latin typeface="Poppins SemiBold"/>
                <a:ea typeface="Poppins SemiBold"/>
                <a:cs typeface="Poppins SemiBold"/>
                <a:sym typeface="Poppins SemiBold"/>
              </a:rPr>
              <a:t>showing</a:t>
            </a:r>
            <a:r>
              <a:rPr b="1" lang="en" sz="1300">
                <a:solidFill>
                  <a:schemeClr val="dk1"/>
                </a:solidFill>
                <a:latin typeface="Poppins SemiBold"/>
                <a:ea typeface="Poppins SemiBold"/>
                <a:cs typeface="Poppins SemiBold"/>
                <a:sym typeface="Poppins SemiBold"/>
              </a:rPr>
              <a:t> team’s consistency at getting on base</a:t>
            </a:r>
            <a:endParaRPr b="1" sz="1300">
              <a:solidFill>
                <a:schemeClr val="dk1"/>
              </a:solidFill>
              <a:latin typeface="Poppins SemiBold"/>
              <a:ea typeface="Poppins SemiBold"/>
              <a:cs typeface="Poppins SemiBold"/>
              <a:sym typeface="Poppins SemiBold"/>
            </a:endParaRPr>
          </a:p>
        </p:txBody>
      </p:sp>
      <p:sp>
        <p:nvSpPr>
          <p:cNvPr id="624" name="Google Shape;624;p97"/>
          <p:cNvSpPr/>
          <p:nvPr/>
        </p:nvSpPr>
        <p:spPr>
          <a:xfrm>
            <a:off x="281450" y="1559225"/>
            <a:ext cx="8604600" cy="3441600"/>
          </a:xfrm>
          <a:prstGeom prst="roundRect">
            <a:avLst>
              <a:gd fmla="val 8766" name="adj"/>
            </a:avLst>
          </a:prstGeom>
          <a:solidFill>
            <a:srgbClr val="E7566E"/>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O</a:t>
            </a:r>
            <a:r>
              <a:rPr b="1" lang="en" sz="1300">
                <a:solidFill>
                  <a:schemeClr val="dk1"/>
                </a:solidFill>
                <a:latin typeface="Poppins SemiBold"/>
                <a:ea typeface="Poppins SemiBold"/>
                <a:cs typeface="Poppins SemiBold"/>
                <a:sym typeface="Poppins SemiBold"/>
              </a:rPr>
              <a:t>n-base percentage (OBP) </a:t>
            </a:r>
            <a:endParaRPr b="1" sz="1300">
              <a:solidFill>
                <a:schemeClr val="dk1"/>
              </a:solidFill>
              <a:latin typeface="Poppins SemiBold"/>
              <a:ea typeface="Poppins SemiBold"/>
              <a:cs typeface="Poppins SemiBold"/>
              <a:sym typeface="Poppins SemiBold"/>
            </a:endParaRPr>
          </a:p>
        </p:txBody>
      </p:sp>
      <p:pic>
        <p:nvPicPr>
          <p:cNvPr id="625" name="Google Shape;625;p97"/>
          <p:cNvPicPr preferRelativeResize="0"/>
          <p:nvPr/>
        </p:nvPicPr>
        <p:blipFill rotWithShape="1">
          <a:blip r:embed="rId3">
            <a:alphaModFix/>
          </a:blip>
          <a:srcRect b="0" l="507" r="0" t="2181"/>
          <a:stretch/>
        </p:blipFill>
        <p:spPr>
          <a:xfrm>
            <a:off x="635950" y="2063100"/>
            <a:ext cx="7872102" cy="2777774"/>
          </a:xfrm>
          <a:prstGeom prst="rect">
            <a:avLst/>
          </a:prstGeom>
          <a:noFill/>
          <a:ln>
            <a:noFill/>
          </a:ln>
        </p:spPr>
      </p:pic>
      <p:sp>
        <p:nvSpPr>
          <p:cNvPr id="626" name="Google Shape;626;p97"/>
          <p:cNvSpPr/>
          <p:nvPr/>
        </p:nvSpPr>
        <p:spPr>
          <a:xfrm rot="522761">
            <a:off x="-387967" y="-158041"/>
            <a:ext cx="1387456" cy="1032704"/>
          </a:xfrm>
          <a:prstGeom prst="flowChartManualInpu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27" name="Google Shape;627;p97"/>
          <p:cNvSpPr/>
          <p:nvPr/>
        </p:nvSpPr>
        <p:spPr>
          <a:xfrm rot="522761">
            <a:off x="-235567" y="-5641"/>
            <a:ext cx="1387456" cy="1032704"/>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8"/>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33" name="Google Shape;633;p98"/>
          <p:cNvSpPr/>
          <p:nvPr/>
        </p:nvSpPr>
        <p:spPr>
          <a:xfrm>
            <a:off x="269700" y="1065725"/>
            <a:ext cx="8604600" cy="4012800"/>
          </a:xfrm>
          <a:prstGeom prst="roundRect">
            <a:avLst>
              <a:gd fmla="val 8766" name="adj"/>
            </a:avLst>
          </a:prstGeom>
          <a:solidFill>
            <a:schemeClr val="dk2"/>
          </a:solid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id="634" name="Google Shape;634;p98"/>
          <p:cNvPicPr preferRelativeResize="0"/>
          <p:nvPr/>
        </p:nvPicPr>
        <p:blipFill>
          <a:blip r:embed="rId3">
            <a:alphaModFix/>
          </a:blip>
          <a:stretch>
            <a:fillRect/>
          </a:stretch>
        </p:blipFill>
        <p:spPr>
          <a:xfrm>
            <a:off x="1078813" y="1134425"/>
            <a:ext cx="7119273" cy="2647923"/>
          </a:xfrm>
          <a:prstGeom prst="rect">
            <a:avLst/>
          </a:prstGeom>
          <a:solidFill>
            <a:schemeClr val="dk2"/>
          </a:solidFill>
          <a:ln>
            <a:noFill/>
          </a:ln>
        </p:spPr>
      </p:pic>
      <p:pic>
        <p:nvPicPr>
          <p:cNvPr id="635" name="Google Shape;635;p98"/>
          <p:cNvPicPr preferRelativeResize="0"/>
          <p:nvPr/>
        </p:nvPicPr>
        <p:blipFill rotWithShape="1">
          <a:blip r:embed="rId4">
            <a:alphaModFix/>
          </a:blip>
          <a:srcRect b="0" l="0" r="259" t="37969"/>
          <a:stretch/>
        </p:blipFill>
        <p:spPr>
          <a:xfrm>
            <a:off x="1097092" y="3703485"/>
            <a:ext cx="7100995" cy="1280714"/>
          </a:xfrm>
          <a:prstGeom prst="rect">
            <a:avLst/>
          </a:prstGeom>
          <a:solidFill>
            <a:schemeClr val="dk2"/>
          </a:solidFill>
          <a:ln>
            <a:noFill/>
          </a:ln>
        </p:spPr>
      </p:pic>
      <p:sp>
        <p:nvSpPr>
          <p:cNvPr id="636" name="Google Shape;636;p98"/>
          <p:cNvSpPr/>
          <p:nvPr/>
        </p:nvSpPr>
        <p:spPr>
          <a:xfrm rot="522761">
            <a:off x="7965458" y="-218516"/>
            <a:ext cx="1387456" cy="1032704"/>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37" name="Google Shape;637;p98"/>
          <p:cNvSpPr/>
          <p:nvPr/>
        </p:nvSpPr>
        <p:spPr>
          <a:xfrm rot="522761">
            <a:off x="8117858" y="-66116"/>
            <a:ext cx="1387456" cy="1032704"/>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9"/>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43" name="Google Shape;643;p99"/>
          <p:cNvSpPr/>
          <p:nvPr/>
        </p:nvSpPr>
        <p:spPr>
          <a:xfrm>
            <a:off x="269700" y="1045825"/>
            <a:ext cx="8604600" cy="361200"/>
          </a:xfrm>
          <a:prstGeom prst="roundRect">
            <a:avLst>
              <a:gd fmla="val 50000" name="adj"/>
            </a:avLst>
          </a:prstGeom>
          <a:solidFill>
            <a:srgbClr val="D4BBFC"/>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Multivariate</a:t>
            </a:r>
            <a:r>
              <a:rPr b="1" lang="en" sz="1300">
                <a:solidFill>
                  <a:schemeClr val="dk1"/>
                </a:solidFill>
                <a:latin typeface="Poppins SemiBold"/>
                <a:ea typeface="Poppins SemiBold"/>
                <a:cs typeface="Poppins SemiBold"/>
                <a:sym typeface="Poppins SemiBold"/>
              </a:rPr>
              <a:t> analysis: </a:t>
            </a:r>
            <a:r>
              <a:rPr b="1" lang="en" sz="1300">
                <a:solidFill>
                  <a:schemeClr val="dk1"/>
                </a:solidFill>
                <a:latin typeface="Poppins SemiBold"/>
                <a:ea typeface="Poppins SemiBold"/>
                <a:cs typeface="Poppins SemiBold"/>
                <a:sym typeface="Poppins SemiBold"/>
              </a:rPr>
              <a:t>moderate correlation of 0.49,  higher batting averages have more RBIs</a:t>
            </a:r>
            <a:endParaRPr b="1" sz="1300">
              <a:solidFill>
                <a:schemeClr val="dk1"/>
              </a:solidFill>
              <a:latin typeface="Poppins SemiBold"/>
              <a:ea typeface="Poppins SemiBold"/>
              <a:cs typeface="Poppins SemiBold"/>
              <a:sym typeface="Poppins SemiBold"/>
            </a:endParaRPr>
          </a:p>
        </p:txBody>
      </p:sp>
      <p:sp>
        <p:nvSpPr>
          <p:cNvPr id="644" name="Google Shape;644;p99"/>
          <p:cNvSpPr/>
          <p:nvPr/>
        </p:nvSpPr>
        <p:spPr>
          <a:xfrm>
            <a:off x="281450" y="1559225"/>
            <a:ext cx="8604600" cy="3441600"/>
          </a:xfrm>
          <a:prstGeom prst="roundRect">
            <a:avLst>
              <a:gd fmla="val 8766" name="adj"/>
            </a:avLst>
          </a:prstGeom>
          <a:solidFill>
            <a:schemeClr val="dk2"/>
          </a:solid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Batting Average (AVG) and Runs Batted In (RBI)</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id="645" name="Google Shape;645;p99"/>
          <p:cNvPicPr preferRelativeResize="0"/>
          <p:nvPr/>
        </p:nvPicPr>
        <p:blipFill>
          <a:blip r:embed="rId3">
            <a:alphaModFix/>
          </a:blip>
          <a:stretch>
            <a:fillRect/>
          </a:stretch>
        </p:blipFill>
        <p:spPr>
          <a:xfrm>
            <a:off x="533400" y="2314552"/>
            <a:ext cx="7743824" cy="2046475"/>
          </a:xfrm>
          <a:prstGeom prst="rect">
            <a:avLst/>
          </a:prstGeom>
          <a:noFill/>
          <a:ln>
            <a:noFill/>
          </a:ln>
        </p:spPr>
      </p:pic>
      <p:sp>
        <p:nvSpPr>
          <p:cNvPr id="646" name="Google Shape;646;p99"/>
          <p:cNvSpPr/>
          <p:nvPr/>
        </p:nvSpPr>
        <p:spPr>
          <a:xfrm>
            <a:off x="6410325" y="2943225"/>
            <a:ext cx="1200300" cy="533400"/>
          </a:xfrm>
          <a:prstGeom prst="ellipse">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7" name="Google Shape;647;p99"/>
          <p:cNvSpPr/>
          <p:nvPr/>
        </p:nvSpPr>
        <p:spPr>
          <a:xfrm rot="-1361500">
            <a:off x="-1296" y="4048646"/>
            <a:ext cx="1086393" cy="1086393"/>
          </a:xfrm>
          <a:prstGeom prst="flowChartDelay">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48" name="Google Shape;648;p99"/>
          <p:cNvSpPr/>
          <p:nvPr/>
        </p:nvSpPr>
        <p:spPr>
          <a:xfrm rot="-1361500">
            <a:off x="206054" y="4143896"/>
            <a:ext cx="1086393" cy="1086393"/>
          </a:xfrm>
          <a:prstGeom prst="flowChartDelay">
            <a:avLst/>
          </a:prstGeom>
          <a:solidFill>
            <a:srgbClr val="E756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2"/>
          <p:cNvSpPr txBox="1"/>
          <p:nvPr>
            <p:ph type="title"/>
          </p:nvPr>
        </p:nvSpPr>
        <p:spPr>
          <a:xfrm>
            <a:off x="825550" y="182100"/>
            <a:ext cx="81363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Composition</a:t>
            </a:r>
            <a:endParaRPr/>
          </a:p>
        </p:txBody>
      </p:sp>
      <p:sp>
        <p:nvSpPr>
          <p:cNvPr id="460" name="Google Shape;460;p82"/>
          <p:cNvSpPr/>
          <p:nvPr/>
        </p:nvSpPr>
        <p:spPr>
          <a:xfrm>
            <a:off x="1007475" y="1484875"/>
            <a:ext cx="2259300" cy="15834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1800">
                <a:solidFill>
                  <a:schemeClr val="dk1"/>
                </a:solidFill>
                <a:latin typeface="Poppins"/>
                <a:ea typeface="Poppins"/>
                <a:cs typeface="Poppins"/>
                <a:sym typeface="Poppins"/>
              </a:rPr>
              <a:t>DAVID</a:t>
            </a:r>
            <a:endParaRPr b="1" sz="1800">
              <a:solidFill>
                <a:schemeClr val="dk1"/>
              </a:solidFill>
              <a:latin typeface="Poppins"/>
              <a:ea typeface="Poppins"/>
              <a:cs typeface="Poppins"/>
              <a:sym typeface="Poppins"/>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Introduced missing values to datasets</a:t>
            </a:r>
            <a:endParaRPr sz="1000">
              <a:solidFill>
                <a:schemeClr val="dk1"/>
              </a:solidFill>
              <a:latin typeface="Poppins SemiBold"/>
              <a:ea typeface="Poppins SemiBold"/>
              <a:cs typeface="Poppins SemiBold"/>
              <a:sym typeface="Poppins SemiBold"/>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Data cleaning</a:t>
            </a:r>
            <a:endParaRPr sz="1000">
              <a:solidFill>
                <a:schemeClr val="dk1"/>
              </a:solidFill>
              <a:latin typeface="Poppins SemiBold"/>
              <a:ea typeface="Poppins SemiBold"/>
              <a:cs typeface="Poppins SemiBold"/>
              <a:sym typeface="Poppins SemiBold"/>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Data merging</a:t>
            </a:r>
            <a:endParaRPr sz="1000">
              <a:solidFill>
                <a:schemeClr val="dk1"/>
              </a:solidFill>
              <a:latin typeface="Poppins SemiBold"/>
              <a:ea typeface="Poppins SemiBold"/>
              <a:cs typeface="Poppins SemiBold"/>
              <a:sym typeface="Poppins SemiBold"/>
            </a:endParaRPr>
          </a:p>
        </p:txBody>
      </p:sp>
      <p:sp>
        <p:nvSpPr>
          <p:cNvPr id="461" name="Google Shape;461;p82"/>
          <p:cNvSpPr/>
          <p:nvPr/>
        </p:nvSpPr>
        <p:spPr>
          <a:xfrm>
            <a:off x="3442350" y="1484750"/>
            <a:ext cx="2259300" cy="1583400"/>
          </a:xfrm>
          <a:prstGeom prst="roundRect">
            <a:avLst>
              <a:gd fmla="val 8766"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1800">
                <a:solidFill>
                  <a:schemeClr val="dk1"/>
                </a:solidFill>
                <a:latin typeface="Poppins"/>
                <a:ea typeface="Poppins"/>
                <a:cs typeface="Poppins"/>
                <a:sym typeface="Poppins"/>
              </a:rPr>
              <a:t>JOHN</a:t>
            </a:r>
            <a:endParaRPr b="1" sz="1800">
              <a:solidFill>
                <a:schemeClr val="dk1"/>
              </a:solidFill>
              <a:latin typeface="Poppins"/>
              <a:ea typeface="Poppins"/>
              <a:cs typeface="Poppins"/>
              <a:sym typeface="Poppins"/>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Found datasets</a:t>
            </a:r>
            <a:endParaRPr sz="1000">
              <a:solidFill>
                <a:schemeClr val="dk1"/>
              </a:solidFill>
              <a:latin typeface="Poppins SemiBold"/>
              <a:ea typeface="Poppins SemiBold"/>
              <a:cs typeface="Poppins SemiBold"/>
              <a:sym typeface="Poppins SemiBold"/>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Data cleaning</a:t>
            </a:r>
            <a:endParaRPr sz="10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
        <p:nvSpPr>
          <p:cNvPr id="462" name="Google Shape;462;p82"/>
          <p:cNvSpPr/>
          <p:nvPr/>
        </p:nvSpPr>
        <p:spPr>
          <a:xfrm>
            <a:off x="5877225" y="1484750"/>
            <a:ext cx="2259300" cy="1583400"/>
          </a:xfrm>
          <a:prstGeom prst="roundRect">
            <a:avLst>
              <a:gd fmla="val 8766"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1800">
                <a:solidFill>
                  <a:schemeClr val="dk1"/>
                </a:solidFill>
                <a:latin typeface="Poppins"/>
                <a:ea typeface="Poppins"/>
                <a:cs typeface="Poppins"/>
                <a:sym typeface="Poppins"/>
              </a:rPr>
              <a:t>MORGAN</a:t>
            </a:r>
            <a:endParaRPr b="1" sz="1800">
              <a:solidFill>
                <a:schemeClr val="dk1"/>
              </a:solidFill>
              <a:latin typeface="Poppins"/>
              <a:ea typeface="Poppins"/>
              <a:cs typeface="Poppins"/>
              <a:sym typeface="Poppins"/>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Data dictionary</a:t>
            </a:r>
            <a:endParaRPr sz="1000">
              <a:solidFill>
                <a:schemeClr val="dk1"/>
              </a:solidFill>
              <a:latin typeface="Poppins SemiBold"/>
              <a:ea typeface="Poppins SemiBold"/>
              <a:cs typeface="Poppins SemiBold"/>
              <a:sym typeface="Poppins SemiBold"/>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Data cleaning</a:t>
            </a:r>
            <a:endParaRPr sz="1000">
              <a:solidFill>
                <a:schemeClr val="dk1"/>
              </a:solidFill>
              <a:latin typeface="Poppins SemiBold"/>
              <a:ea typeface="Poppins SemiBold"/>
              <a:cs typeface="Poppins SemiBold"/>
              <a:sym typeface="Poppins SemiBold"/>
            </a:endParaRPr>
          </a:p>
          <a:p>
            <a:pPr indent="-292100" lvl="0" marL="457200" rtl="0" algn="l">
              <a:lnSpc>
                <a:spcPct val="150000"/>
              </a:lnSpc>
              <a:spcBef>
                <a:spcPts val="0"/>
              </a:spcBef>
              <a:spcAft>
                <a:spcPts val="0"/>
              </a:spcAft>
              <a:buClr>
                <a:schemeClr val="dk1"/>
              </a:buClr>
              <a:buSzPts val="1000"/>
              <a:buFont typeface="Poppins SemiBold"/>
              <a:buChar char="●"/>
            </a:pPr>
            <a:r>
              <a:rPr lang="en" sz="1000">
                <a:solidFill>
                  <a:schemeClr val="dk1"/>
                </a:solidFill>
                <a:latin typeface="Poppins SemiBold"/>
                <a:ea typeface="Poppins SemiBold"/>
                <a:cs typeface="Poppins SemiBold"/>
                <a:sym typeface="Poppins SemiBold"/>
              </a:rPr>
              <a:t>Data </a:t>
            </a:r>
            <a:r>
              <a:rPr lang="en" sz="1000">
                <a:solidFill>
                  <a:schemeClr val="dk1"/>
                </a:solidFill>
                <a:latin typeface="Poppins SemiBold"/>
                <a:ea typeface="Poppins SemiBold"/>
                <a:cs typeface="Poppins SemiBold"/>
                <a:sym typeface="Poppins SemiBold"/>
              </a:rPr>
              <a:t>exploratory</a:t>
            </a:r>
            <a:r>
              <a:rPr lang="en" sz="1000">
                <a:solidFill>
                  <a:schemeClr val="dk1"/>
                </a:solidFill>
                <a:latin typeface="Poppins SemiBold"/>
                <a:ea typeface="Poppins SemiBold"/>
                <a:cs typeface="Poppins SemiBold"/>
                <a:sym typeface="Poppins SemiBold"/>
              </a:rPr>
              <a:t> analysis</a:t>
            </a:r>
            <a:endParaRPr sz="1000">
              <a:solidFill>
                <a:schemeClr val="dk1"/>
              </a:solidFill>
              <a:latin typeface="Poppins SemiBold"/>
              <a:ea typeface="Poppins SemiBold"/>
              <a:cs typeface="Poppins SemiBold"/>
              <a:sym typeface="Poppins SemiBold"/>
            </a:endParaRPr>
          </a:p>
        </p:txBody>
      </p:sp>
      <p:sp>
        <p:nvSpPr>
          <p:cNvPr id="463" name="Google Shape;463;p82"/>
          <p:cNvSpPr/>
          <p:nvPr/>
        </p:nvSpPr>
        <p:spPr>
          <a:xfrm rot="522761">
            <a:off x="8307908" y="4011659"/>
            <a:ext cx="1387456" cy="1032704"/>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64" name="Google Shape;464;p82"/>
          <p:cNvSpPr/>
          <p:nvPr/>
        </p:nvSpPr>
        <p:spPr>
          <a:xfrm rot="-3016721">
            <a:off x="-97642" y="-593536"/>
            <a:ext cx="1828484" cy="1954626"/>
          </a:xfrm>
          <a:prstGeom prst="flowChartDelay">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65" name="Google Shape;465;p82"/>
          <p:cNvSpPr/>
          <p:nvPr/>
        </p:nvSpPr>
        <p:spPr>
          <a:xfrm rot="522761">
            <a:off x="8460308" y="4164059"/>
            <a:ext cx="1387456" cy="1032704"/>
          </a:xfrm>
          <a:prstGeom prst="flowChartManualInput">
            <a:avLst/>
          </a:prstGeom>
          <a:solidFill>
            <a:srgbClr val="E91A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pic>
        <p:nvPicPr>
          <p:cNvPr descr="File:Douliu Baseball Stadium field-of-view map 20091019.png ..." id="466" name="Google Shape;466;p82"/>
          <p:cNvPicPr preferRelativeResize="0"/>
          <p:nvPr/>
        </p:nvPicPr>
        <p:blipFill>
          <a:blip r:embed="rId3">
            <a:alphaModFix/>
          </a:blip>
          <a:stretch>
            <a:fillRect/>
          </a:stretch>
        </p:blipFill>
        <p:spPr>
          <a:xfrm>
            <a:off x="2" y="1"/>
            <a:ext cx="1861410" cy="1430356"/>
          </a:xfrm>
          <a:prstGeom prst="rect">
            <a:avLst/>
          </a:prstGeom>
          <a:noFill/>
          <a:ln>
            <a:noFill/>
          </a:ln>
        </p:spPr>
      </p:pic>
      <p:sp>
        <p:nvSpPr>
          <p:cNvPr id="467" name="Google Shape;467;p82"/>
          <p:cNvSpPr/>
          <p:nvPr/>
        </p:nvSpPr>
        <p:spPr>
          <a:xfrm>
            <a:off x="1316014" y="409916"/>
            <a:ext cx="175800" cy="166800"/>
          </a:xfrm>
          <a:prstGeom prst="smileyFace">
            <a:avLst>
              <a:gd fmla="val 4653"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68" name="Google Shape;468;p82"/>
          <p:cNvSpPr/>
          <p:nvPr/>
        </p:nvSpPr>
        <p:spPr>
          <a:xfrm rot="1665076">
            <a:off x="1569035" y="716836"/>
            <a:ext cx="330517" cy="798108"/>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69" name="Google Shape;469;p82"/>
          <p:cNvSpPr/>
          <p:nvPr/>
        </p:nvSpPr>
        <p:spPr>
          <a:xfrm>
            <a:off x="825539" y="152680"/>
            <a:ext cx="175800" cy="166800"/>
          </a:xfrm>
          <a:prstGeom prst="smileyFace">
            <a:avLst>
              <a:gd fmla="val 4653" name="adj"/>
            </a:avLst>
          </a:prstGeom>
          <a:solidFill>
            <a:srgbClr val="F6521D">
              <a:alpha val="8291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70" name="Google Shape;470;p82"/>
          <p:cNvSpPr/>
          <p:nvPr/>
        </p:nvSpPr>
        <p:spPr>
          <a:xfrm>
            <a:off x="359454" y="444677"/>
            <a:ext cx="175800" cy="166800"/>
          </a:xfrm>
          <a:prstGeom prst="smileyFace">
            <a:avLst>
              <a:gd fmla="val 4653" name="adj"/>
            </a:avLst>
          </a:prstGeom>
          <a:solidFill>
            <a:srgbClr val="F0E053">
              <a:alpha val="854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71" name="Google Shape;471;p82"/>
          <p:cNvSpPr/>
          <p:nvPr/>
        </p:nvSpPr>
        <p:spPr>
          <a:xfrm>
            <a:off x="1007400" y="3314700"/>
            <a:ext cx="7129200" cy="1371600"/>
          </a:xfrm>
          <a:prstGeom prst="roundRect">
            <a:avLst>
              <a:gd fmla="val 8766" name="adj"/>
            </a:avLst>
          </a:prstGeom>
          <a:solidFill>
            <a:schemeClr val="accent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500">
              <a:solidFill>
                <a:schemeClr val="dk1"/>
              </a:solidFill>
              <a:latin typeface="Poppins"/>
              <a:ea typeface="Poppins"/>
              <a:cs typeface="Poppins"/>
              <a:sym typeface="Poppins"/>
            </a:endParaRPr>
          </a:p>
          <a:p>
            <a:pPr indent="0" lvl="0" marL="0" rtl="0" algn="ctr">
              <a:lnSpc>
                <a:spcPct val="115000"/>
              </a:lnSpc>
              <a:spcBef>
                <a:spcPts val="0"/>
              </a:spcBef>
              <a:spcAft>
                <a:spcPts val="0"/>
              </a:spcAft>
              <a:buNone/>
            </a:pPr>
            <a:r>
              <a:rPr b="1" lang="en" sz="1800">
                <a:solidFill>
                  <a:schemeClr val="dk1"/>
                </a:solidFill>
                <a:latin typeface="Poppins"/>
                <a:ea typeface="Poppins"/>
                <a:cs typeface="Poppins"/>
                <a:sym typeface="Poppins"/>
              </a:rPr>
              <a:t>MOTIVATION</a:t>
            </a:r>
            <a:endParaRPr b="1" sz="18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rgbClr val="1D2125"/>
              </a:buClr>
              <a:buSzPts val="1100"/>
              <a:buFont typeface="Poppins"/>
              <a:buChar char="●"/>
            </a:pPr>
            <a:r>
              <a:rPr b="1" lang="en" sz="1100">
                <a:solidFill>
                  <a:srgbClr val="1D2125"/>
                </a:solidFill>
                <a:latin typeface="Poppins"/>
                <a:ea typeface="Poppins"/>
                <a:cs typeface="Poppins"/>
                <a:sym typeface="Poppins"/>
              </a:rPr>
              <a:t>We are interesting in baseball</a:t>
            </a:r>
            <a:endParaRPr b="1" sz="1100">
              <a:solidFill>
                <a:srgbClr val="1D2125"/>
              </a:solidFill>
              <a:latin typeface="Poppins"/>
              <a:ea typeface="Poppins"/>
              <a:cs typeface="Poppins"/>
              <a:sym typeface="Poppins"/>
            </a:endParaRPr>
          </a:p>
          <a:p>
            <a:pPr indent="-298450" lvl="0" marL="457200" rtl="0" algn="l">
              <a:lnSpc>
                <a:spcPct val="115000"/>
              </a:lnSpc>
              <a:spcBef>
                <a:spcPts val="0"/>
              </a:spcBef>
              <a:spcAft>
                <a:spcPts val="0"/>
              </a:spcAft>
              <a:buClr>
                <a:srgbClr val="1D2125"/>
              </a:buClr>
              <a:buSzPts val="1100"/>
              <a:buFont typeface="Poppins"/>
              <a:buChar char="●"/>
            </a:pPr>
            <a:r>
              <a:rPr b="1" lang="en" sz="1100">
                <a:solidFill>
                  <a:srgbClr val="1D2125"/>
                </a:solidFill>
                <a:latin typeface="Poppins"/>
                <a:ea typeface="Poppins"/>
                <a:cs typeface="Poppins"/>
                <a:sym typeface="Poppins"/>
              </a:rPr>
              <a:t>Baseball has a TON of statistics, lending itself nicely to data science</a:t>
            </a:r>
            <a:endParaRPr b="1" sz="1100">
              <a:solidFill>
                <a:srgbClr val="1D2125"/>
              </a:solidFill>
              <a:latin typeface="Poppins"/>
              <a:ea typeface="Poppins"/>
              <a:cs typeface="Poppins"/>
              <a:sym typeface="Poppins"/>
            </a:endParaRPr>
          </a:p>
          <a:p>
            <a:pPr indent="-298450" lvl="0" marL="457200" rtl="0" algn="l">
              <a:lnSpc>
                <a:spcPct val="115000"/>
              </a:lnSpc>
              <a:spcBef>
                <a:spcPts val="0"/>
              </a:spcBef>
              <a:spcAft>
                <a:spcPts val="0"/>
              </a:spcAft>
              <a:buClr>
                <a:srgbClr val="1D2125"/>
              </a:buClr>
              <a:buSzPts val="1100"/>
              <a:buFont typeface="Poppins"/>
              <a:buChar char="●"/>
            </a:pPr>
            <a:r>
              <a:rPr b="1" lang="en" sz="1100">
                <a:solidFill>
                  <a:srgbClr val="1D2125"/>
                </a:solidFill>
                <a:latin typeface="Poppins"/>
                <a:ea typeface="Poppins"/>
                <a:cs typeface="Poppins"/>
                <a:sym typeface="Poppins"/>
              </a:rPr>
              <a:t>Offense is the best part of baseball, so we chose offensive statistics</a:t>
            </a:r>
            <a:endParaRPr b="1" sz="1100">
              <a:solidFill>
                <a:srgbClr val="1D2125"/>
              </a:solidFill>
              <a:latin typeface="Poppins"/>
              <a:ea typeface="Poppins"/>
              <a:cs typeface="Poppins"/>
              <a:sym typeface="Poppins"/>
            </a:endParaRPr>
          </a:p>
          <a:p>
            <a:pPr indent="0" lvl="0" marL="0" rtl="0" algn="l">
              <a:lnSpc>
                <a:spcPct val="150000"/>
              </a:lnSpc>
              <a:spcBef>
                <a:spcPts val="0"/>
              </a:spcBef>
              <a:spcAft>
                <a:spcPts val="0"/>
              </a:spcAft>
              <a:buNone/>
            </a:pPr>
            <a:r>
              <a:t/>
            </a:r>
            <a:endParaRPr sz="1000">
              <a:solidFill>
                <a:schemeClr val="dk1"/>
              </a:solidFill>
              <a:latin typeface="Poppins SemiBold"/>
              <a:ea typeface="Poppins SemiBold"/>
              <a:cs typeface="Poppins SemiBold"/>
              <a:sym typeface="Poppi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0"/>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54" name="Google Shape;654;p100"/>
          <p:cNvSpPr/>
          <p:nvPr/>
        </p:nvSpPr>
        <p:spPr>
          <a:xfrm>
            <a:off x="269700" y="1045825"/>
            <a:ext cx="8604600" cy="361200"/>
          </a:xfrm>
          <a:prstGeom prst="roundRect">
            <a:avLst>
              <a:gd fmla="val 50000" name="adj"/>
            </a:avLst>
          </a:prstGeom>
          <a:solidFill>
            <a:srgbClr val="D4BBFC"/>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Multivariate analysis: moderate correlation of 0.39</a:t>
            </a:r>
            <a:endParaRPr b="1" sz="1300">
              <a:solidFill>
                <a:schemeClr val="dk1"/>
              </a:solidFill>
              <a:latin typeface="Poppins SemiBold"/>
              <a:ea typeface="Poppins SemiBold"/>
              <a:cs typeface="Poppins SemiBold"/>
              <a:sym typeface="Poppins SemiBold"/>
            </a:endParaRPr>
          </a:p>
        </p:txBody>
      </p:sp>
      <p:sp>
        <p:nvSpPr>
          <p:cNvPr id="655" name="Google Shape;655;p100"/>
          <p:cNvSpPr/>
          <p:nvPr/>
        </p:nvSpPr>
        <p:spPr>
          <a:xfrm>
            <a:off x="281450" y="1559225"/>
            <a:ext cx="8604600" cy="3441600"/>
          </a:xfrm>
          <a:prstGeom prst="roundRect">
            <a:avLst>
              <a:gd fmla="val 8766" name="adj"/>
            </a:avLst>
          </a:prstGeom>
          <a:solidFill>
            <a:schemeClr val="dk2"/>
          </a:solid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Batting Average (AVG) and Home Runs (HR)</a:t>
            </a:r>
            <a:endParaRPr b="1" sz="1300">
              <a:solidFill>
                <a:schemeClr val="dk1"/>
              </a:solidFill>
              <a:latin typeface="Poppins SemiBold"/>
              <a:ea typeface="Poppins SemiBold"/>
              <a:cs typeface="Poppins SemiBold"/>
              <a:sym typeface="Poppins SemiBold"/>
            </a:endParaRPr>
          </a:p>
        </p:txBody>
      </p:sp>
      <p:pic>
        <p:nvPicPr>
          <p:cNvPr id="656" name="Google Shape;656;p100"/>
          <p:cNvPicPr preferRelativeResize="0"/>
          <p:nvPr/>
        </p:nvPicPr>
        <p:blipFill rotWithShape="1">
          <a:blip r:embed="rId3">
            <a:alphaModFix/>
          </a:blip>
          <a:srcRect b="1400" l="1351" r="0" t="0"/>
          <a:stretch/>
        </p:blipFill>
        <p:spPr>
          <a:xfrm>
            <a:off x="1819275" y="2092350"/>
            <a:ext cx="5505451" cy="2698725"/>
          </a:xfrm>
          <a:prstGeom prst="rect">
            <a:avLst/>
          </a:prstGeom>
          <a:solidFill>
            <a:schemeClr val="dk2"/>
          </a:solidFill>
          <a:ln>
            <a:noFill/>
          </a:ln>
        </p:spPr>
      </p:pic>
      <p:sp>
        <p:nvSpPr>
          <p:cNvPr id="657" name="Google Shape;657;p100"/>
          <p:cNvSpPr/>
          <p:nvPr/>
        </p:nvSpPr>
        <p:spPr>
          <a:xfrm>
            <a:off x="5972175" y="2571750"/>
            <a:ext cx="857100" cy="400200"/>
          </a:xfrm>
          <a:prstGeom prst="ellipse">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58" name="Google Shape;658;p100"/>
          <p:cNvSpPr/>
          <p:nvPr/>
        </p:nvSpPr>
        <p:spPr>
          <a:xfrm rot="-7336922">
            <a:off x="-462169" y="320109"/>
            <a:ext cx="1387456" cy="1032704"/>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59" name="Google Shape;659;p100"/>
          <p:cNvSpPr/>
          <p:nvPr/>
        </p:nvSpPr>
        <p:spPr>
          <a:xfrm rot="-7336922">
            <a:off x="-447115" y="105109"/>
            <a:ext cx="1387456" cy="1032704"/>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60" name="Google Shape;660;p100"/>
          <p:cNvSpPr/>
          <p:nvPr/>
        </p:nvSpPr>
        <p:spPr>
          <a:xfrm rot="8323964">
            <a:off x="7885879" y="3151224"/>
            <a:ext cx="1769328" cy="177488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pic>
        <p:nvPicPr>
          <p:cNvPr descr="File:Baseball (crop) transparent.png - Wikimedia Commons" id="661" name="Google Shape;661;p100"/>
          <p:cNvPicPr preferRelativeResize="0"/>
          <p:nvPr/>
        </p:nvPicPr>
        <p:blipFill>
          <a:blip r:embed="rId4">
            <a:alphaModFix/>
          </a:blip>
          <a:stretch>
            <a:fillRect/>
          </a:stretch>
        </p:blipFill>
        <p:spPr>
          <a:xfrm rot="9160997">
            <a:off x="7725934" y="3085807"/>
            <a:ext cx="1967125" cy="1905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1"/>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Analysis</a:t>
            </a:r>
            <a:endParaRPr/>
          </a:p>
        </p:txBody>
      </p:sp>
      <p:sp>
        <p:nvSpPr>
          <p:cNvPr id="667" name="Google Shape;667;p101"/>
          <p:cNvSpPr/>
          <p:nvPr/>
        </p:nvSpPr>
        <p:spPr>
          <a:xfrm>
            <a:off x="269700" y="1045825"/>
            <a:ext cx="8604600" cy="361200"/>
          </a:xfrm>
          <a:prstGeom prst="roundRect">
            <a:avLst>
              <a:gd fmla="val 50000" name="adj"/>
            </a:avLst>
          </a:prstGeom>
          <a:solidFill>
            <a:srgbClr val="D4BBFC"/>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600">
              <a:solidFill>
                <a:schemeClr val="dk1"/>
              </a:solidFill>
              <a:latin typeface="Poppins"/>
              <a:ea typeface="Poppins"/>
              <a:cs typeface="Poppins"/>
              <a:sym typeface="Poppins"/>
            </a:endParaRPr>
          </a:p>
          <a:p>
            <a:pPr indent="0" lvl="0" marL="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Multivariate analysis: low correlation of 0.23,  certain positions more likely to steal bases</a:t>
            </a:r>
            <a:endParaRPr b="1" sz="1300">
              <a:solidFill>
                <a:schemeClr val="dk1"/>
              </a:solidFill>
              <a:latin typeface="Poppins SemiBold"/>
              <a:ea typeface="Poppins SemiBold"/>
              <a:cs typeface="Poppins SemiBold"/>
              <a:sym typeface="Poppins SemiBold"/>
            </a:endParaRPr>
          </a:p>
        </p:txBody>
      </p:sp>
      <p:sp>
        <p:nvSpPr>
          <p:cNvPr id="668" name="Google Shape;668;p101"/>
          <p:cNvSpPr/>
          <p:nvPr/>
        </p:nvSpPr>
        <p:spPr>
          <a:xfrm>
            <a:off x="281450" y="1559225"/>
            <a:ext cx="8604600" cy="3441600"/>
          </a:xfrm>
          <a:prstGeom prst="roundRect">
            <a:avLst>
              <a:gd fmla="val 8766" name="adj"/>
            </a:avLst>
          </a:prstGeom>
          <a:solidFill>
            <a:schemeClr val="dk2"/>
          </a:solid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Position (Pos) and Stolen Bases (SB)</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id="669" name="Google Shape;669;p101"/>
          <p:cNvPicPr preferRelativeResize="0"/>
          <p:nvPr/>
        </p:nvPicPr>
        <p:blipFill rotWithShape="1">
          <a:blip r:embed="rId3">
            <a:alphaModFix/>
          </a:blip>
          <a:srcRect b="0" l="2210" r="0" t="0"/>
          <a:stretch/>
        </p:blipFill>
        <p:spPr>
          <a:xfrm>
            <a:off x="4016862" y="2047875"/>
            <a:ext cx="1415075" cy="2829126"/>
          </a:xfrm>
          <a:prstGeom prst="rect">
            <a:avLst/>
          </a:prstGeom>
          <a:noFill/>
          <a:ln>
            <a:noFill/>
          </a:ln>
        </p:spPr>
      </p:pic>
      <p:sp>
        <p:nvSpPr>
          <p:cNvPr id="670" name="Google Shape;670;p101"/>
          <p:cNvSpPr/>
          <p:nvPr/>
        </p:nvSpPr>
        <p:spPr>
          <a:xfrm>
            <a:off x="4333938" y="2286000"/>
            <a:ext cx="857100" cy="400200"/>
          </a:xfrm>
          <a:prstGeom prst="ellipse">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71" name="Google Shape;671;p101"/>
          <p:cNvSpPr/>
          <p:nvPr/>
        </p:nvSpPr>
        <p:spPr>
          <a:xfrm rot="522761">
            <a:off x="8060708" y="3421659"/>
            <a:ext cx="1387456" cy="1032704"/>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72" name="Google Shape;672;p101"/>
          <p:cNvSpPr/>
          <p:nvPr/>
        </p:nvSpPr>
        <p:spPr>
          <a:xfrm rot="522761">
            <a:off x="8213108" y="3574059"/>
            <a:ext cx="1387456" cy="1032704"/>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73" name="Google Shape;673;p101"/>
          <p:cNvSpPr/>
          <p:nvPr/>
        </p:nvSpPr>
        <p:spPr>
          <a:xfrm rot="-1361500">
            <a:off x="-252796" y="3394821"/>
            <a:ext cx="1086393" cy="1086393"/>
          </a:xfrm>
          <a:prstGeom prst="flowChartDelay">
            <a:avLst/>
          </a:prstGeom>
          <a:solidFill>
            <a:srgbClr val="E756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74" name="Google Shape;674;p101"/>
          <p:cNvSpPr/>
          <p:nvPr/>
        </p:nvSpPr>
        <p:spPr>
          <a:xfrm rot="-1361500">
            <a:off x="-100396" y="4315346"/>
            <a:ext cx="1086393" cy="1086393"/>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pic>
        <p:nvPicPr>
          <p:cNvPr descr="Public Domain Clip Art Image | baseball at bat | ID ..." id="675" name="Google Shape;675;p101"/>
          <p:cNvPicPr preferRelativeResize="0"/>
          <p:nvPr/>
        </p:nvPicPr>
        <p:blipFill>
          <a:blip r:embed="rId4">
            <a:alphaModFix/>
          </a:blip>
          <a:stretch>
            <a:fillRect/>
          </a:stretch>
        </p:blipFill>
        <p:spPr>
          <a:xfrm>
            <a:off x="1882025" y="2104900"/>
            <a:ext cx="4756901" cy="2919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2"/>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and Next Steps</a:t>
            </a:r>
            <a:endParaRPr/>
          </a:p>
        </p:txBody>
      </p:sp>
      <p:sp>
        <p:nvSpPr>
          <p:cNvPr id="681" name="Google Shape;681;p102"/>
          <p:cNvSpPr/>
          <p:nvPr/>
        </p:nvSpPr>
        <p:spPr>
          <a:xfrm>
            <a:off x="269700" y="1257300"/>
            <a:ext cx="8604600" cy="3600300"/>
          </a:xfrm>
          <a:prstGeom prst="roundRect">
            <a:avLst>
              <a:gd fmla="val 8766" name="adj"/>
            </a:avLst>
          </a:prstGeom>
          <a:solidFill>
            <a:schemeClr val="accent2"/>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Challenges</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Missing players from the 2024 season who did not play in the 2023 season</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Some players have changed teams for the 2025 season (calculated on old team)</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Missing payer’s status (injuries)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Next Steps</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Break down data for each team to compare the team's performance and identify trends</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Look deeper into correlations since some statistics have a high variance</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Broader range of data with more years </a:t>
            </a:r>
            <a:r>
              <a:rPr b="1" lang="en" sz="1300">
                <a:solidFill>
                  <a:schemeClr val="dk1"/>
                </a:solidFill>
                <a:latin typeface="Poppins SemiBold"/>
                <a:ea typeface="Poppins SemiBold"/>
                <a:cs typeface="Poppins SemiBold"/>
                <a:sym typeface="Poppins SemiBold"/>
              </a:rPr>
              <a:t>to see how teams evolved and better forecast future</a:t>
            </a:r>
            <a:endParaRPr b="1" sz="1300">
              <a:solidFill>
                <a:schemeClr val="dk1"/>
              </a:solidFill>
              <a:latin typeface="Poppins SemiBold"/>
              <a:ea typeface="Poppins SemiBold"/>
              <a:cs typeface="Poppins SemiBold"/>
              <a:sym typeface="Poppins SemiBold"/>
            </a:endParaRPr>
          </a:p>
        </p:txBody>
      </p:sp>
      <p:sp>
        <p:nvSpPr>
          <p:cNvPr id="682" name="Google Shape;682;p102"/>
          <p:cNvSpPr/>
          <p:nvPr/>
        </p:nvSpPr>
        <p:spPr>
          <a:xfrm rot="-1879413">
            <a:off x="7120544" y="4245162"/>
            <a:ext cx="2482542" cy="556540"/>
          </a:xfrm>
          <a:prstGeom prst="triangle">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683" name="Google Shape;683;p102"/>
          <p:cNvSpPr/>
          <p:nvPr/>
        </p:nvSpPr>
        <p:spPr>
          <a:xfrm rot="-1879413">
            <a:off x="7272944" y="4397562"/>
            <a:ext cx="2482542" cy="556540"/>
          </a:xfrm>
          <a:prstGeom prst="triangle">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3"/>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 and References</a:t>
            </a:r>
            <a:endParaRPr/>
          </a:p>
        </p:txBody>
      </p:sp>
      <p:sp>
        <p:nvSpPr>
          <p:cNvPr id="689" name="Google Shape;689;p103"/>
          <p:cNvSpPr/>
          <p:nvPr/>
        </p:nvSpPr>
        <p:spPr>
          <a:xfrm>
            <a:off x="333775" y="1026800"/>
            <a:ext cx="8604600" cy="3974100"/>
          </a:xfrm>
          <a:prstGeom prst="roundRect">
            <a:avLst>
              <a:gd fmla="val 8766" name="adj"/>
            </a:avLst>
          </a:prstGeom>
          <a:solidFill>
            <a:schemeClr val="accent5"/>
          </a:solidFill>
          <a:ln>
            <a:noFill/>
          </a:ln>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chemeClr val="lt1"/>
              </a:buClr>
              <a:buSzPts val="1300"/>
              <a:buFont typeface="Poppins SemiBold"/>
              <a:buChar char="●"/>
            </a:pPr>
            <a:r>
              <a:rPr b="1" lang="en" sz="1300">
                <a:solidFill>
                  <a:schemeClr val="lt1"/>
                </a:solidFill>
                <a:latin typeface="Poppins SemiBold"/>
                <a:ea typeface="Poppins SemiBold"/>
                <a:cs typeface="Poppins SemiBold"/>
                <a:sym typeface="Poppins SemiBold"/>
              </a:rPr>
              <a:t>MLB 2023 Batting Statistics </a:t>
            </a:r>
            <a:endParaRPr b="1" sz="1300">
              <a:solidFill>
                <a:schemeClr val="lt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lt1"/>
              </a:buClr>
              <a:buSzPts val="1300"/>
              <a:buFont typeface="Poppins SemiBold"/>
              <a:buChar char="○"/>
            </a:pPr>
            <a:r>
              <a:rPr b="1" lang="en" sz="1300" u="sng">
                <a:solidFill>
                  <a:schemeClr val="lt1"/>
                </a:solidFill>
                <a:latin typeface="Poppins SemiBold"/>
                <a:ea typeface="Poppins SemiBold"/>
                <a:cs typeface="Poppins SemiBold"/>
                <a:sym typeface="Poppins SemiBold"/>
                <a:hlinkClick r:id="rId3">
                  <a:extLst>
                    <a:ext uri="{A12FA001-AC4F-418D-AE19-62706E023703}">
                      <ahyp:hlinkClr val="tx"/>
                    </a:ext>
                  </a:extLst>
                </a:hlinkClick>
              </a:rPr>
              <a:t>https://www.rotowire.com/baseball/stats.php?season=2023</a:t>
            </a:r>
            <a:endParaRPr b="1" sz="1300">
              <a:solidFill>
                <a:schemeClr val="lt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lt1"/>
              </a:buClr>
              <a:buSzPts val="1300"/>
              <a:buFont typeface="Poppins SemiBold"/>
              <a:buChar char="●"/>
            </a:pPr>
            <a:r>
              <a:rPr b="1" lang="en" sz="1300">
                <a:solidFill>
                  <a:schemeClr val="lt1"/>
                </a:solidFill>
                <a:latin typeface="Poppins SemiBold"/>
                <a:ea typeface="Poppins SemiBold"/>
                <a:cs typeface="Poppins SemiBold"/>
                <a:sym typeface="Poppins SemiBold"/>
              </a:rPr>
              <a:t>MLB 2024 Batting Statistics </a:t>
            </a:r>
            <a:endParaRPr b="1" sz="1300">
              <a:solidFill>
                <a:schemeClr val="lt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lt1"/>
              </a:buClr>
              <a:buSzPts val="1300"/>
              <a:buFont typeface="Poppins SemiBold"/>
              <a:buChar char="○"/>
            </a:pPr>
            <a:r>
              <a:rPr b="1" lang="en" sz="1300" u="sng">
                <a:solidFill>
                  <a:schemeClr val="lt1"/>
                </a:solidFill>
                <a:latin typeface="Poppins SemiBold"/>
                <a:ea typeface="Poppins SemiBold"/>
                <a:cs typeface="Poppins SemiBold"/>
                <a:sym typeface="Poppins SemiBold"/>
                <a:hlinkClick r:id="rId4">
                  <a:extLst>
                    <a:ext uri="{A12FA001-AC4F-418D-AE19-62706E023703}">
                      <ahyp:hlinkClr val="tx"/>
                    </a:ext>
                  </a:extLst>
                </a:hlinkClick>
              </a:rPr>
              <a:t>https://www.rotowire.com/baseball/stats.php?season=2024</a:t>
            </a:r>
            <a:r>
              <a:rPr b="1" lang="en" sz="1300">
                <a:solidFill>
                  <a:schemeClr val="lt1"/>
                </a:solidFill>
                <a:latin typeface="Poppins SemiBold"/>
                <a:ea typeface="Poppins SemiBold"/>
                <a:cs typeface="Poppins SemiBold"/>
                <a:sym typeface="Poppins SemiBold"/>
              </a:rPr>
              <a:t> </a:t>
            </a:r>
            <a:endParaRPr b="1" sz="1300">
              <a:solidFill>
                <a:schemeClr val="lt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lt1"/>
              </a:buClr>
              <a:buSzPts val="1300"/>
              <a:buFont typeface="Poppins SemiBold"/>
              <a:buChar char="●"/>
            </a:pPr>
            <a:r>
              <a:rPr b="1" lang="en" sz="1300">
                <a:solidFill>
                  <a:schemeClr val="lt1"/>
                </a:solidFill>
                <a:latin typeface="Poppins SemiBold"/>
                <a:ea typeface="Poppins SemiBold"/>
                <a:cs typeface="Poppins SemiBold"/>
                <a:sym typeface="Poppins SemiBold"/>
              </a:rPr>
              <a:t>Cleaning, Merging, and Wrangling Google Colab Notebook</a:t>
            </a:r>
            <a:endParaRPr b="1" sz="1300">
              <a:solidFill>
                <a:schemeClr val="lt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lt1"/>
              </a:buClr>
              <a:buSzPts val="1300"/>
              <a:buFont typeface="Poppins SemiBold"/>
              <a:buChar char="○"/>
            </a:pPr>
            <a:r>
              <a:rPr b="1" lang="en" sz="1300" u="sng">
                <a:solidFill>
                  <a:schemeClr val="lt1"/>
                </a:solidFill>
                <a:latin typeface="Poppins SemiBold"/>
                <a:ea typeface="Poppins SemiBold"/>
                <a:cs typeface="Poppins SemiBold"/>
                <a:sym typeface="Poppins SemiBold"/>
                <a:hlinkClick r:id="rId5">
                  <a:extLst>
                    <a:ext uri="{A12FA001-AC4F-418D-AE19-62706E023703}">
                      <ahyp:hlinkClr val="tx"/>
                    </a:ext>
                  </a:extLst>
                </a:hlinkClick>
              </a:rPr>
              <a:t>https://colab.research.google.com/drive/19WI1HbwaBem45U1j-MAMEhIr5qI1qyMa?usp=sharing</a:t>
            </a:r>
            <a:r>
              <a:rPr b="1" lang="en" sz="1300">
                <a:solidFill>
                  <a:schemeClr val="lt1"/>
                </a:solidFill>
                <a:latin typeface="Poppins SemiBold"/>
                <a:ea typeface="Poppins SemiBold"/>
                <a:cs typeface="Poppins SemiBold"/>
                <a:sym typeface="Poppins SemiBold"/>
              </a:rPr>
              <a:t> </a:t>
            </a:r>
            <a:endParaRPr b="1" sz="1300">
              <a:solidFill>
                <a:schemeClr val="lt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lt1"/>
              </a:buClr>
              <a:buSzPts val="1300"/>
              <a:buFont typeface="Poppins SemiBold"/>
              <a:buChar char="●"/>
            </a:pPr>
            <a:r>
              <a:rPr b="1" lang="en" sz="1300">
                <a:solidFill>
                  <a:schemeClr val="lt1"/>
                </a:solidFill>
                <a:latin typeface="Poppins SemiBold"/>
                <a:ea typeface="Poppins SemiBold"/>
                <a:cs typeface="Poppins SemiBold"/>
                <a:sym typeface="Poppins SemiBold"/>
              </a:rPr>
              <a:t>Exploratory Data Analysis Google Colab Notebook</a:t>
            </a:r>
            <a:endParaRPr b="1" sz="1300">
              <a:solidFill>
                <a:schemeClr val="lt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lt1"/>
              </a:buClr>
              <a:buSzPts val="1300"/>
              <a:buFont typeface="Poppins SemiBold"/>
              <a:buChar char="○"/>
            </a:pPr>
            <a:r>
              <a:rPr b="1" lang="en" sz="1300" u="sng">
                <a:solidFill>
                  <a:schemeClr val="lt1"/>
                </a:solidFill>
                <a:latin typeface="Poppins SemiBold"/>
                <a:ea typeface="Poppins SemiBold"/>
                <a:cs typeface="Poppins SemiBold"/>
                <a:sym typeface="Poppins SemiBold"/>
                <a:hlinkClick r:id="rId6">
                  <a:extLst>
                    <a:ext uri="{A12FA001-AC4F-418D-AE19-62706E023703}">
                      <ahyp:hlinkClr val="tx"/>
                    </a:ext>
                  </a:extLst>
                </a:hlinkClick>
              </a:rPr>
              <a:t>https://colab.research.google.com/drive/1GY8oFHB6yD_9rchl7iA8kN6CLqczOZGu?usp=sharing</a:t>
            </a:r>
            <a:r>
              <a:rPr b="1" lang="en" sz="1300">
                <a:solidFill>
                  <a:schemeClr val="lt1"/>
                </a:solidFill>
                <a:latin typeface="Poppins SemiBold"/>
                <a:ea typeface="Poppins SemiBold"/>
                <a:cs typeface="Poppins SemiBold"/>
                <a:sym typeface="Poppins SemiBold"/>
              </a:rPr>
              <a:t> </a:t>
            </a:r>
            <a:endParaRPr b="1" sz="1300">
              <a:solidFill>
                <a:schemeClr val="lt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lt1"/>
              </a:buClr>
              <a:buSzPts val="1300"/>
              <a:buFont typeface="Poppins SemiBold"/>
              <a:buChar char="●"/>
            </a:pPr>
            <a:r>
              <a:rPr b="1" lang="en" sz="1300">
                <a:solidFill>
                  <a:schemeClr val="lt1"/>
                </a:solidFill>
                <a:latin typeface="Poppins SemiBold"/>
                <a:ea typeface="Poppins SemiBold"/>
                <a:cs typeface="Poppins SemiBold"/>
                <a:sym typeface="Poppins SemiBold"/>
              </a:rPr>
              <a:t>GitHub</a:t>
            </a:r>
            <a:endParaRPr b="1" sz="1300">
              <a:solidFill>
                <a:schemeClr val="lt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lt1"/>
              </a:buClr>
              <a:buSzPts val="1300"/>
              <a:buFont typeface="Poppins SemiBold"/>
              <a:buChar char="○"/>
            </a:pPr>
            <a:r>
              <a:rPr b="1" lang="en" sz="1300">
                <a:solidFill>
                  <a:schemeClr val="lt1"/>
                </a:solidFill>
                <a:latin typeface="Poppins SemiBold"/>
                <a:ea typeface="Poppins SemiBold"/>
                <a:cs typeface="Poppins SemiBold"/>
                <a:sym typeface="Poppins SemiBold"/>
              </a:rPr>
              <a:t> </a:t>
            </a:r>
            <a:r>
              <a:rPr b="1" lang="en" sz="1300" u="sng">
                <a:solidFill>
                  <a:schemeClr val="lt1"/>
                </a:solidFill>
                <a:latin typeface="Poppins SemiBold"/>
                <a:ea typeface="Poppins SemiBold"/>
                <a:cs typeface="Poppins SemiBold"/>
                <a:sym typeface="Poppins SemiBold"/>
                <a:hlinkClick r:id="rId7">
                  <a:extLst>
                    <a:ext uri="{A12FA001-AC4F-418D-AE19-62706E023703}">
                      <ahyp:hlinkClr val="tx"/>
                    </a:ext>
                  </a:extLst>
                </a:hlinkClick>
              </a:rPr>
              <a:t>https://github.com/csc442-team11/MLB-Data-Analysis.git</a:t>
            </a:r>
            <a:r>
              <a:rPr b="1" lang="en" sz="1300">
                <a:solidFill>
                  <a:schemeClr val="lt1"/>
                </a:solidFill>
                <a:latin typeface="Poppins SemiBold"/>
                <a:ea typeface="Poppins SemiBold"/>
                <a:cs typeface="Poppins SemiBold"/>
                <a:sym typeface="Poppins SemiBold"/>
              </a:rPr>
              <a:t> </a:t>
            </a:r>
            <a:endParaRPr b="1" sz="1300">
              <a:solidFill>
                <a:schemeClr val="lt1"/>
              </a:solidFill>
              <a:latin typeface="Poppins SemiBold"/>
              <a:ea typeface="Poppins SemiBold"/>
              <a:cs typeface="Poppins SemiBold"/>
              <a:sym typeface="Poppins SemiBold"/>
            </a:endParaRPr>
          </a:p>
        </p:txBody>
      </p:sp>
      <p:sp>
        <p:nvSpPr>
          <p:cNvPr id="690" name="Google Shape;690;p103"/>
          <p:cNvSpPr/>
          <p:nvPr/>
        </p:nvSpPr>
        <p:spPr>
          <a:xfrm rot="-9798045">
            <a:off x="8265021" y="1050133"/>
            <a:ext cx="1393781" cy="1353938"/>
          </a:xfrm>
          <a:prstGeom prst="flowChartDelay">
            <a:avLst/>
          </a:prstGeom>
          <a:solidFill>
            <a:srgbClr val="E756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691" name="Google Shape;691;p103"/>
          <p:cNvSpPr/>
          <p:nvPr/>
        </p:nvSpPr>
        <p:spPr>
          <a:xfrm rot="-9798045">
            <a:off x="8503520" y="-214696"/>
            <a:ext cx="1393781" cy="1353938"/>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3"/>
          <p:cNvSpPr txBox="1"/>
          <p:nvPr>
            <p:ph type="title"/>
          </p:nvPr>
        </p:nvSpPr>
        <p:spPr>
          <a:xfrm>
            <a:off x="229050" y="298325"/>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Selecting dataset</a:t>
            </a:r>
            <a:endParaRPr/>
          </a:p>
        </p:txBody>
      </p:sp>
      <p:sp>
        <p:nvSpPr>
          <p:cNvPr id="477" name="Google Shape;477;p83"/>
          <p:cNvSpPr/>
          <p:nvPr/>
        </p:nvSpPr>
        <p:spPr>
          <a:xfrm>
            <a:off x="269700" y="1216950"/>
            <a:ext cx="8604600" cy="3708000"/>
          </a:xfrm>
          <a:prstGeom prst="roundRect">
            <a:avLst>
              <a:gd fmla="val 8766" name="adj"/>
            </a:avLst>
          </a:prstGeom>
          <a:solidFill>
            <a:schemeClr val="accent2"/>
          </a:solidFill>
          <a:ln>
            <a:noFill/>
          </a:ln>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Rotowire offered well-organized MLB statistics over multiple years</a:t>
            </a:r>
            <a:endParaRPr b="1"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Compiled nicely, and easy to retrieve CSV files</a:t>
            </a:r>
            <a:endParaRPr b="1"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Nice for statistical analysis because of the high number of events </a:t>
            </a:r>
            <a:endParaRPr b="1" sz="1300">
              <a:solidFill>
                <a:schemeClr val="dk1"/>
              </a:solidFill>
              <a:latin typeface="Poppins"/>
              <a:ea typeface="Poppins"/>
              <a:cs typeface="Poppins"/>
              <a:sym typeface="Poppins"/>
            </a:endParaRPr>
          </a:p>
          <a:p>
            <a:pPr indent="-311150" lvl="1" marL="9144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300 pitches a game, various velocities, etc.</a:t>
            </a:r>
            <a:endParaRPr b="1"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Datasets include 23 explanatory variables related to MLB batting statistics</a:t>
            </a:r>
            <a:endParaRPr b="1" sz="1300">
              <a:solidFill>
                <a:schemeClr val="dk1"/>
              </a:solidFill>
              <a:latin typeface="Poppins"/>
              <a:ea typeface="Poppins"/>
              <a:cs typeface="Poppins"/>
              <a:sym typeface="Poppins"/>
            </a:endParaRPr>
          </a:p>
          <a:p>
            <a:pPr indent="-311150" lvl="1" marL="9144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Evaluate team and player performance</a:t>
            </a:r>
            <a:endParaRPr b="1"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b="1"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b="1" sz="13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b="1" sz="1300">
              <a:solidFill>
                <a:schemeClr val="dk1"/>
              </a:solidFill>
              <a:latin typeface="Poppins"/>
              <a:ea typeface="Poppins"/>
              <a:cs typeface="Poppins"/>
              <a:sym typeface="Poppins"/>
            </a:endParaRPr>
          </a:p>
        </p:txBody>
      </p:sp>
      <p:pic>
        <p:nvPicPr>
          <p:cNvPr id="478" name="Google Shape;478;p83"/>
          <p:cNvPicPr preferRelativeResize="0"/>
          <p:nvPr/>
        </p:nvPicPr>
        <p:blipFill>
          <a:blip r:embed="rId3">
            <a:alphaModFix/>
          </a:blip>
          <a:stretch>
            <a:fillRect/>
          </a:stretch>
        </p:blipFill>
        <p:spPr>
          <a:xfrm>
            <a:off x="5154075" y="3180700"/>
            <a:ext cx="3383572" cy="1597600"/>
          </a:xfrm>
          <a:prstGeom prst="rect">
            <a:avLst/>
          </a:prstGeom>
          <a:noFill/>
          <a:ln>
            <a:noFill/>
          </a:ln>
        </p:spPr>
      </p:pic>
      <p:sp>
        <p:nvSpPr>
          <p:cNvPr id="479" name="Google Shape;479;p83"/>
          <p:cNvSpPr/>
          <p:nvPr/>
        </p:nvSpPr>
        <p:spPr>
          <a:xfrm rot="-1361500">
            <a:off x="167504" y="3889596"/>
            <a:ext cx="1086393" cy="1086393"/>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80" name="Google Shape;480;p83"/>
          <p:cNvSpPr/>
          <p:nvPr/>
        </p:nvSpPr>
        <p:spPr>
          <a:xfrm rot="-1891914">
            <a:off x="6695736" y="507683"/>
            <a:ext cx="2651378" cy="596611"/>
          </a:xfrm>
          <a:prstGeom prst="triangle">
            <a:avLst>
              <a:gd fmla="val 10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81" name="Google Shape;481;p83"/>
          <p:cNvSpPr/>
          <p:nvPr/>
        </p:nvSpPr>
        <p:spPr>
          <a:xfrm rot="-1891914">
            <a:off x="6858136" y="671433"/>
            <a:ext cx="2651378" cy="596611"/>
          </a:xfrm>
          <a:prstGeom prst="triangle">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4"/>
          <p:cNvSpPr txBox="1"/>
          <p:nvPr>
            <p:ph type="title"/>
          </p:nvPr>
        </p:nvSpPr>
        <p:spPr>
          <a:xfrm>
            <a:off x="0" y="150400"/>
            <a:ext cx="9144000" cy="765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None/>
            </a:pPr>
            <a:r>
              <a:rPr lang="en" sz="4600"/>
              <a:t>Timeline</a:t>
            </a:r>
            <a:endParaRPr sz="4600"/>
          </a:p>
        </p:txBody>
      </p:sp>
      <p:sp>
        <p:nvSpPr>
          <p:cNvPr id="487" name="Google Shape;487;p84"/>
          <p:cNvSpPr/>
          <p:nvPr/>
        </p:nvSpPr>
        <p:spPr>
          <a:xfrm>
            <a:off x="792750" y="901425"/>
            <a:ext cx="7558500" cy="401400"/>
          </a:xfrm>
          <a:prstGeom prst="roundRect">
            <a:avLst>
              <a:gd fmla="val 3404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1/27 </a:t>
            </a:r>
            <a:r>
              <a:rPr lang="en" sz="1200">
                <a:solidFill>
                  <a:schemeClr val="dk1"/>
                </a:solidFill>
                <a:latin typeface="Helvetica Neue"/>
                <a:ea typeface="Helvetica Neue"/>
                <a:cs typeface="Helvetica Neue"/>
                <a:sym typeface="Helvetica Neue"/>
              </a:rPr>
              <a:t>Team meeting, contract, agenda</a:t>
            </a:r>
            <a:endParaRPr sz="1200">
              <a:solidFill>
                <a:schemeClr val="dk1"/>
              </a:solidFill>
              <a:latin typeface="Helvetica Neue"/>
              <a:ea typeface="Helvetica Neue"/>
              <a:cs typeface="Helvetica Neue"/>
              <a:sym typeface="Helvetica Neue"/>
            </a:endParaRPr>
          </a:p>
        </p:txBody>
      </p:sp>
      <p:sp>
        <p:nvSpPr>
          <p:cNvPr id="488" name="Google Shape;488;p84"/>
          <p:cNvSpPr/>
          <p:nvPr/>
        </p:nvSpPr>
        <p:spPr>
          <a:xfrm>
            <a:off x="792750" y="1357863"/>
            <a:ext cx="7558500" cy="401400"/>
          </a:xfrm>
          <a:prstGeom prst="roundRect">
            <a:avLst>
              <a:gd fmla="val 34042" name="adj"/>
            </a:avLst>
          </a:prstGeom>
          <a:solidFill>
            <a:srgbClr val="149450">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2/13 </a:t>
            </a:r>
            <a:r>
              <a:rPr lang="en" sz="1200">
                <a:solidFill>
                  <a:schemeClr val="dk1"/>
                </a:solidFill>
                <a:latin typeface="Helvetica Neue"/>
                <a:ea typeface="Helvetica Neue"/>
                <a:cs typeface="Helvetica Neue"/>
                <a:sym typeface="Helvetica Neue"/>
              </a:rPr>
              <a:t>Meet with Dr. AM to approve datasets</a:t>
            </a:r>
            <a:endParaRPr b="1" sz="1200">
              <a:solidFill>
                <a:schemeClr val="dk1"/>
              </a:solidFill>
              <a:latin typeface="Helvetica Neue"/>
              <a:ea typeface="Helvetica Neue"/>
              <a:cs typeface="Helvetica Neue"/>
              <a:sym typeface="Helvetica Neue"/>
            </a:endParaRPr>
          </a:p>
        </p:txBody>
      </p:sp>
      <p:sp>
        <p:nvSpPr>
          <p:cNvPr id="489" name="Google Shape;489;p84"/>
          <p:cNvSpPr/>
          <p:nvPr/>
        </p:nvSpPr>
        <p:spPr>
          <a:xfrm>
            <a:off x="792750" y="2270740"/>
            <a:ext cx="7558500" cy="401400"/>
          </a:xfrm>
          <a:prstGeom prst="roundRect">
            <a:avLst>
              <a:gd fmla="val 34042" name="adj"/>
            </a:avLst>
          </a:prstGeom>
          <a:solidFill>
            <a:srgbClr val="70C0BB">
              <a:alpha val="8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2/24</a:t>
            </a:r>
            <a:r>
              <a:rPr b="1" lang="en" sz="1200">
                <a:solidFill>
                  <a:schemeClr val="dk1"/>
                </a:solidFill>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Team meeting to clean and wrangle data, and setup GitHub</a:t>
            </a:r>
            <a:endParaRPr b="1" sz="1200">
              <a:solidFill>
                <a:schemeClr val="dk1"/>
              </a:solidFill>
              <a:latin typeface="Helvetica Neue"/>
              <a:ea typeface="Helvetica Neue"/>
              <a:cs typeface="Helvetica Neue"/>
              <a:sym typeface="Helvetica Neue"/>
            </a:endParaRPr>
          </a:p>
        </p:txBody>
      </p:sp>
      <p:sp>
        <p:nvSpPr>
          <p:cNvPr id="490" name="Google Shape;490;p84"/>
          <p:cNvSpPr/>
          <p:nvPr/>
        </p:nvSpPr>
        <p:spPr>
          <a:xfrm>
            <a:off x="792750" y="1814302"/>
            <a:ext cx="7558500" cy="401400"/>
          </a:xfrm>
          <a:prstGeom prst="roundRect">
            <a:avLst>
              <a:gd fmla="val 34042" name="adj"/>
            </a:avLst>
          </a:prstGeom>
          <a:solidFill>
            <a:srgbClr val="47927E">
              <a:alpha val="81010"/>
            </a:srgbClr>
          </a:solidFill>
          <a:ln cap="flat" cmpd="sng" w="9525">
            <a:solidFill>
              <a:srgbClr val="35BE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2/23 </a:t>
            </a:r>
            <a:r>
              <a:rPr lang="en" sz="1200">
                <a:solidFill>
                  <a:schemeClr val="dk1"/>
                </a:solidFill>
                <a:latin typeface="Helvetica Neue"/>
                <a:ea typeface="Helvetica Neue"/>
                <a:cs typeface="Helvetica Neue"/>
                <a:sym typeface="Helvetica Neue"/>
              </a:rPr>
              <a:t>Introduce missing data values</a:t>
            </a:r>
            <a:endParaRPr b="1" sz="1200">
              <a:solidFill>
                <a:schemeClr val="dk1"/>
              </a:solidFill>
              <a:latin typeface="Helvetica Neue"/>
              <a:ea typeface="Helvetica Neue"/>
              <a:cs typeface="Helvetica Neue"/>
              <a:sym typeface="Helvetica Neue"/>
            </a:endParaRPr>
          </a:p>
        </p:txBody>
      </p:sp>
      <p:sp>
        <p:nvSpPr>
          <p:cNvPr id="491" name="Google Shape;491;p84"/>
          <p:cNvSpPr/>
          <p:nvPr/>
        </p:nvSpPr>
        <p:spPr>
          <a:xfrm>
            <a:off x="792750" y="3146585"/>
            <a:ext cx="7558500" cy="401400"/>
          </a:xfrm>
          <a:prstGeom prst="roundRect">
            <a:avLst>
              <a:gd fmla="val 34042" name="adj"/>
            </a:avLst>
          </a:prstGeom>
          <a:solidFill>
            <a:srgbClr val="9CC7C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2/25 </a:t>
            </a:r>
            <a:r>
              <a:rPr lang="en" sz="1200">
                <a:solidFill>
                  <a:schemeClr val="dk1"/>
                </a:solidFill>
                <a:latin typeface="Helvetica Neue"/>
                <a:ea typeface="Helvetica Neue"/>
                <a:cs typeface="Helvetica Neue"/>
                <a:sym typeface="Helvetica Neue"/>
              </a:rPr>
              <a:t>Final cleaning and wrangling</a:t>
            </a:r>
            <a:endParaRPr b="1" sz="1200">
              <a:solidFill>
                <a:schemeClr val="dk1"/>
              </a:solidFill>
              <a:latin typeface="Helvetica Neue"/>
              <a:ea typeface="Helvetica Neue"/>
              <a:cs typeface="Helvetica Neue"/>
              <a:sym typeface="Helvetica Neue"/>
            </a:endParaRPr>
          </a:p>
        </p:txBody>
      </p:sp>
      <p:sp>
        <p:nvSpPr>
          <p:cNvPr id="492" name="Google Shape;492;p84"/>
          <p:cNvSpPr/>
          <p:nvPr/>
        </p:nvSpPr>
        <p:spPr>
          <a:xfrm>
            <a:off x="792750" y="2727178"/>
            <a:ext cx="7558500" cy="364500"/>
          </a:xfrm>
          <a:prstGeom prst="roundRect">
            <a:avLst>
              <a:gd fmla="val 34042" name="adj"/>
            </a:avLst>
          </a:prstGeom>
          <a:solidFill>
            <a:srgbClr val="CAE9E4"/>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2/25 </a:t>
            </a:r>
            <a:r>
              <a:rPr lang="en" sz="1200">
                <a:solidFill>
                  <a:schemeClr val="dk1"/>
                </a:solidFill>
                <a:latin typeface="Helvetica Neue"/>
                <a:ea typeface="Helvetica Neue"/>
                <a:cs typeface="Helvetica Neue"/>
                <a:sym typeface="Helvetica Neue"/>
              </a:rPr>
              <a:t>Merge datasets</a:t>
            </a:r>
            <a:endParaRPr b="1" sz="1200">
              <a:solidFill>
                <a:schemeClr val="dk1"/>
              </a:solidFill>
              <a:latin typeface="Helvetica Neue"/>
              <a:ea typeface="Helvetica Neue"/>
              <a:cs typeface="Helvetica Neue"/>
              <a:sym typeface="Helvetica Neue"/>
            </a:endParaRPr>
          </a:p>
        </p:txBody>
      </p:sp>
      <p:sp>
        <p:nvSpPr>
          <p:cNvPr id="493" name="Google Shape;493;p84"/>
          <p:cNvSpPr/>
          <p:nvPr/>
        </p:nvSpPr>
        <p:spPr>
          <a:xfrm>
            <a:off x="792750" y="3603023"/>
            <a:ext cx="7558500" cy="401400"/>
          </a:xfrm>
          <a:prstGeom prst="roundRect">
            <a:avLst>
              <a:gd fmla="val 34042" name="adj"/>
            </a:avLst>
          </a:prstGeom>
          <a:solidFill>
            <a:srgbClr val="4CA9B9"/>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3/1</a:t>
            </a:r>
            <a:r>
              <a:rPr b="1" lang="en">
                <a:solidFill>
                  <a:schemeClr val="dk1"/>
                </a:solidFill>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Exploratory data analysis</a:t>
            </a:r>
            <a:endParaRPr b="1" sz="1200">
              <a:solidFill>
                <a:schemeClr val="dk1"/>
              </a:solidFill>
              <a:latin typeface="Helvetica Neue"/>
              <a:ea typeface="Helvetica Neue"/>
              <a:cs typeface="Helvetica Neue"/>
              <a:sym typeface="Helvetica Neue"/>
            </a:endParaRPr>
          </a:p>
        </p:txBody>
      </p:sp>
      <p:sp>
        <p:nvSpPr>
          <p:cNvPr id="494" name="Google Shape;494;p84"/>
          <p:cNvSpPr/>
          <p:nvPr/>
        </p:nvSpPr>
        <p:spPr>
          <a:xfrm>
            <a:off x="792750" y="4515909"/>
            <a:ext cx="7558500" cy="401400"/>
          </a:xfrm>
          <a:prstGeom prst="roundRect">
            <a:avLst>
              <a:gd fmla="val 34042" name="adj"/>
            </a:avLst>
          </a:prstGeom>
          <a:solidFill>
            <a:srgbClr val="0B7F94"/>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3/3   </a:t>
            </a:r>
            <a:r>
              <a:rPr lang="en" sz="1200">
                <a:solidFill>
                  <a:schemeClr val="dk1"/>
                </a:solidFill>
                <a:latin typeface="Helvetica Neue"/>
                <a:ea typeface="Helvetica Neue"/>
                <a:cs typeface="Helvetica Neue"/>
                <a:sym typeface="Helvetica Neue"/>
              </a:rPr>
              <a:t>Update GitHub, finish presentation and midterm report</a:t>
            </a:r>
            <a:endParaRPr sz="1200">
              <a:solidFill>
                <a:schemeClr val="dk1"/>
              </a:solidFill>
              <a:latin typeface="Helvetica Neue"/>
              <a:ea typeface="Helvetica Neue"/>
              <a:cs typeface="Helvetica Neue"/>
              <a:sym typeface="Helvetica Neue"/>
            </a:endParaRPr>
          </a:p>
        </p:txBody>
      </p:sp>
      <p:sp>
        <p:nvSpPr>
          <p:cNvPr id="495" name="Google Shape;495;p84"/>
          <p:cNvSpPr/>
          <p:nvPr/>
        </p:nvSpPr>
        <p:spPr>
          <a:xfrm>
            <a:off x="792750" y="4059466"/>
            <a:ext cx="7558500" cy="401400"/>
          </a:xfrm>
          <a:prstGeom prst="roundRect">
            <a:avLst>
              <a:gd fmla="val 34042" name="adj"/>
            </a:avLst>
          </a:prstGeom>
          <a:solidFill>
            <a:srgbClr val="2998AC"/>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Helvetica Neue"/>
                <a:ea typeface="Helvetica Neue"/>
                <a:cs typeface="Helvetica Neue"/>
                <a:sym typeface="Helvetica Neue"/>
              </a:rPr>
              <a:t>3/2   </a:t>
            </a:r>
            <a:r>
              <a:rPr lang="en" sz="1200">
                <a:solidFill>
                  <a:schemeClr val="dk1"/>
                </a:solidFill>
                <a:latin typeface="Helvetica Neue"/>
                <a:ea typeface="Helvetica Neue"/>
                <a:cs typeface="Helvetica Neue"/>
                <a:sym typeface="Helvetica Neue"/>
              </a:rPr>
              <a:t>Midterm report, start presentation</a:t>
            </a:r>
            <a:endParaRPr sz="1200">
              <a:solidFill>
                <a:schemeClr val="dk1"/>
              </a:solidFill>
              <a:latin typeface="Helvetica Neue"/>
              <a:ea typeface="Helvetica Neue"/>
              <a:cs typeface="Helvetica Neue"/>
              <a:sym typeface="Helvetica Neue"/>
            </a:endParaRPr>
          </a:p>
        </p:txBody>
      </p:sp>
      <p:sp>
        <p:nvSpPr>
          <p:cNvPr id="496" name="Google Shape;496;p84"/>
          <p:cNvSpPr/>
          <p:nvPr/>
        </p:nvSpPr>
        <p:spPr>
          <a:xfrm rot="-1361500">
            <a:off x="-374421" y="4412496"/>
            <a:ext cx="1086393" cy="1086393"/>
          </a:xfrm>
          <a:prstGeom prst="flowChartDelay">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497" name="Google Shape;497;p84"/>
          <p:cNvSpPr/>
          <p:nvPr/>
        </p:nvSpPr>
        <p:spPr>
          <a:xfrm rot="-1361500">
            <a:off x="8391330" y="-444017"/>
            <a:ext cx="1086393" cy="2073948"/>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5"/>
          <p:cNvSpPr txBox="1"/>
          <p:nvPr>
            <p:ph type="title"/>
          </p:nvPr>
        </p:nvSpPr>
        <p:spPr>
          <a:xfrm>
            <a:off x="229050" y="182100"/>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Features for Exploratory Analysis</a:t>
            </a:r>
            <a:endParaRPr/>
          </a:p>
        </p:txBody>
      </p:sp>
      <p:sp>
        <p:nvSpPr>
          <p:cNvPr id="503" name="Google Shape;503;p85"/>
          <p:cNvSpPr/>
          <p:nvPr/>
        </p:nvSpPr>
        <p:spPr>
          <a:xfrm>
            <a:off x="333775" y="1711325"/>
            <a:ext cx="8604600" cy="3208200"/>
          </a:xfrm>
          <a:prstGeom prst="roundRect">
            <a:avLst>
              <a:gd fmla="val 8766" name="adj"/>
            </a:avLst>
          </a:prstGeom>
          <a:solidFill>
            <a:schemeClr val="accent1"/>
          </a:solid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We want to use player batting statistics to derive each team’s offensive firepower and how likely they will be to succeed in the 2025 season.</a:t>
            </a:r>
            <a:endParaRPr b="1"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Variables used: Team, batting average (AVG), runs batted in (RBI), stolen bases (SB), and home runs (HR)</a:t>
            </a:r>
            <a:endParaRPr b="1" sz="1300">
              <a:solidFill>
                <a:schemeClr val="dk1"/>
              </a:solidFill>
              <a:latin typeface="Poppins"/>
              <a:ea typeface="Poppins"/>
              <a:cs typeface="Poppins"/>
              <a:sym typeface="Poppins"/>
            </a:endParaRPr>
          </a:p>
          <a:p>
            <a:pPr indent="-311150" lvl="0" marL="457200" rtl="0" algn="l">
              <a:lnSpc>
                <a:spcPct val="150000"/>
              </a:lnSpc>
              <a:spcBef>
                <a:spcPts val="0"/>
              </a:spcBef>
              <a:spcAft>
                <a:spcPts val="0"/>
              </a:spcAft>
              <a:buClr>
                <a:schemeClr val="dk1"/>
              </a:buClr>
              <a:buSzPts val="1300"/>
              <a:buFont typeface="Poppins"/>
              <a:buChar char="●"/>
            </a:pPr>
            <a:r>
              <a:rPr b="1" lang="en" sz="1300">
                <a:solidFill>
                  <a:schemeClr val="dk1"/>
                </a:solidFill>
                <a:latin typeface="Poppins"/>
                <a:ea typeface="Poppins"/>
                <a:cs typeface="Poppins"/>
                <a:sym typeface="Poppins"/>
              </a:rPr>
              <a:t>Variables computed:  Plate appearances (PA)</a:t>
            </a:r>
            <a:endParaRPr b="1" sz="1300">
              <a:solidFill>
                <a:schemeClr val="dk1"/>
              </a:solidFill>
              <a:latin typeface="Poppins"/>
              <a:ea typeface="Poppins"/>
              <a:cs typeface="Poppins"/>
              <a:sym typeface="Poppins"/>
            </a:endParaRPr>
          </a:p>
        </p:txBody>
      </p:sp>
      <p:sp>
        <p:nvSpPr>
          <p:cNvPr id="504" name="Google Shape;504;p85"/>
          <p:cNvSpPr/>
          <p:nvPr/>
        </p:nvSpPr>
        <p:spPr>
          <a:xfrm rot="522761">
            <a:off x="8060708" y="3897909"/>
            <a:ext cx="1387456" cy="1032704"/>
          </a:xfrm>
          <a:prstGeom prst="flowChartManualInput">
            <a:avLst/>
          </a:prstGeom>
          <a:solidFill>
            <a:srgbClr val="35BE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505" name="Google Shape;505;p85"/>
          <p:cNvSpPr/>
          <p:nvPr/>
        </p:nvSpPr>
        <p:spPr>
          <a:xfrm rot="-1361500">
            <a:off x="-361096" y="-46329"/>
            <a:ext cx="1086393" cy="1086393"/>
          </a:xfrm>
          <a:prstGeom prst="flowChartDelay">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506" name="Google Shape;506;p85"/>
          <p:cNvSpPr/>
          <p:nvPr/>
        </p:nvSpPr>
        <p:spPr>
          <a:xfrm rot="-1361500">
            <a:off x="729" y="41946"/>
            <a:ext cx="1086393" cy="1086393"/>
          </a:xfrm>
          <a:prstGeom prst="flowChartDelay">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507" name="Google Shape;507;p85"/>
          <p:cNvSpPr/>
          <p:nvPr/>
        </p:nvSpPr>
        <p:spPr>
          <a:xfrm rot="522761">
            <a:off x="8268171" y="4059834"/>
            <a:ext cx="1387456" cy="1032704"/>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pic>
        <p:nvPicPr>
          <p:cNvPr id="508" name="Google Shape;508;p85"/>
          <p:cNvPicPr preferRelativeResize="0"/>
          <p:nvPr/>
        </p:nvPicPr>
        <p:blipFill>
          <a:blip r:embed="rId3">
            <a:alphaModFix/>
          </a:blip>
          <a:stretch>
            <a:fillRect/>
          </a:stretch>
        </p:blipFill>
        <p:spPr>
          <a:xfrm>
            <a:off x="770525" y="3608540"/>
            <a:ext cx="7219951" cy="658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229050" y="40075"/>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514" name="Google Shape;514;p86"/>
          <p:cNvSpPr/>
          <p:nvPr/>
        </p:nvSpPr>
        <p:spPr>
          <a:xfrm>
            <a:off x="269700" y="770125"/>
            <a:ext cx="8604600" cy="4259400"/>
          </a:xfrm>
          <a:prstGeom prst="roundRect">
            <a:avLst>
              <a:gd fmla="val 8766" name="adj"/>
            </a:avLst>
          </a:prstGeom>
          <a:solidFill>
            <a:schemeClr val="dk2"/>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Original</a:t>
            </a:r>
            <a:r>
              <a:rPr b="1" lang="en" sz="1300">
                <a:solidFill>
                  <a:schemeClr val="dk1"/>
                </a:solidFill>
                <a:latin typeface="Poppins SemiBold"/>
                <a:ea typeface="Poppins SemiBold"/>
                <a:cs typeface="Poppins SemiBold"/>
                <a:sym typeface="Poppins SemiBold"/>
              </a:rPr>
              <a:t> data: The datasets we chose were from rotowire for the 2023 and 2024 baseball seasons. These datasets list out batting information about each player in the MLB including names, games played, and other baseball statistics </a:t>
            </a:r>
            <a:r>
              <a:rPr b="1" lang="en" sz="1300">
                <a:solidFill>
                  <a:schemeClr val="dk1"/>
                </a:solidFill>
                <a:latin typeface="Poppins SemiBold"/>
                <a:ea typeface="Poppins SemiBold"/>
                <a:cs typeface="Poppins SemiBold"/>
                <a:sym typeface="Poppins SemiBold"/>
              </a:rPr>
              <a:t>important</a:t>
            </a:r>
            <a:r>
              <a:rPr b="1" lang="en" sz="1300">
                <a:solidFill>
                  <a:schemeClr val="dk1"/>
                </a:solidFill>
                <a:latin typeface="Poppins SemiBold"/>
                <a:ea typeface="Poppins SemiBold"/>
                <a:cs typeface="Poppins SemiBold"/>
                <a:sym typeface="Poppins SemiBold"/>
              </a:rPr>
              <a:t> for </a:t>
            </a:r>
            <a:r>
              <a:rPr b="1" lang="en" sz="1300">
                <a:solidFill>
                  <a:schemeClr val="dk1"/>
                </a:solidFill>
                <a:latin typeface="Poppins SemiBold"/>
                <a:ea typeface="Poppins SemiBold"/>
                <a:cs typeface="Poppins SemiBold"/>
                <a:sym typeface="Poppins SemiBold"/>
              </a:rPr>
              <a:t>analysing</a:t>
            </a:r>
            <a:r>
              <a:rPr b="1" lang="en" sz="1300">
                <a:solidFill>
                  <a:schemeClr val="dk1"/>
                </a:solidFill>
                <a:latin typeface="Poppins SemiBold"/>
                <a:ea typeface="Poppins SemiBold"/>
                <a:cs typeface="Poppins SemiBold"/>
                <a:sym typeface="Poppins SemiBold"/>
              </a:rPr>
              <a:t> the </a:t>
            </a:r>
            <a:r>
              <a:rPr b="1" lang="en" sz="1300">
                <a:solidFill>
                  <a:schemeClr val="dk1"/>
                </a:solidFill>
                <a:latin typeface="Poppins SemiBold"/>
                <a:ea typeface="Poppins SemiBold"/>
                <a:cs typeface="Poppins SemiBold"/>
                <a:sym typeface="Poppins SemiBold"/>
              </a:rPr>
              <a:t>performance</a:t>
            </a:r>
            <a:r>
              <a:rPr b="1" lang="en" sz="1300">
                <a:solidFill>
                  <a:schemeClr val="dk1"/>
                </a:solidFill>
                <a:latin typeface="Poppins SemiBold"/>
                <a:ea typeface="Poppins SemiBold"/>
                <a:cs typeface="Poppins SemiBold"/>
                <a:sym typeface="Poppins SemiBold"/>
              </a:rPr>
              <a:t> of each player.</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Subset of original data: Removed players traded if they </a:t>
            </a:r>
            <a:r>
              <a:rPr b="1" lang="en" sz="1300">
                <a:solidFill>
                  <a:schemeClr val="dk1"/>
                </a:solidFill>
                <a:latin typeface="Poppins SemiBold"/>
                <a:ea typeface="Poppins SemiBold"/>
                <a:cs typeface="Poppins SemiBold"/>
                <a:sym typeface="Poppins SemiBold"/>
              </a:rPr>
              <a:t>did not</a:t>
            </a:r>
            <a:r>
              <a:rPr b="1" lang="en" sz="1300">
                <a:solidFill>
                  <a:schemeClr val="dk1"/>
                </a:solidFill>
                <a:latin typeface="Poppins SemiBold"/>
                <a:ea typeface="Poppins SemiBold"/>
                <a:cs typeface="Poppins SemiBold"/>
                <a:sym typeface="Poppins SemiBold"/>
              </a:rPr>
              <a:t> exist in both datasets </a:t>
            </a:r>
            <a:r>
              <a:rPr b="1" lang="en" sz="1300">
                <a:solidFill>
                  <a:schemeClr val="dk1"/>
                </a:solidFill>
                <a:latin typeface="Poppins SemiBold"/>
                <a:ea typeface="Poppins SemiBold"/>
                <a:cs typeface="Poppins SemiBold"/>
                <a:sym typeface="Poppins SemiBold"/>
              </a:rPr>
              <a:t>meaning</a:t>
            </a:r>
            <a:r>
              <a:rPr b="1" lang="en" sz="1300">
                <a:solidFill>
                  <a:schemeClr val="dk1"/>
                </a:solidFill>
                <a:latin typeface="Poppins SemiBold"/>
                <a:ea typeface="Poppins SemiBold"/>
                <a:cs typeface="Poppins SemiBold"/>
                <a:sym typeface="Poppins SemiBold"/>
              </a:rPr>
              <a:t> that they retired from baseball or did not participate that season.</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Unit of observation: Player</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rPr b="1" lang="en" sz="1300">
                <a:solidFill>
                  <a:schemeClr val="dk1"/>
                </a:solidFill>
                <a:latin typeface="Poppins SemiBold"/>
                <a:ea typeface="Poppins SemiBold"/>
                <a:cs typeface="Poppins SemiBold"/>
                <a:sym typeface="Poppins SemiBold"/>
              </a:rPr>
              <a:t>Modify</a:t>
            </a:r>
            <a:r>
              <a:rPr b="1" lang="en" sz="1300">
                <a:solidFill>
                  <a:schemeClr val="dk1"/>
                </a:solidFill>
                <a:latin typeface="Poppins SemiBold"/>
                <a:ea typeface="Poppins SemiBold"/>
                <a:cs typeface="Poppins SemiBold"/>
                <a:sym typeface="Poppins SemiBold"/>
              </a:rPr>
              <a:t> the data to change the unit of observation: Team</a:t>
            </a:r>
            <a:endParaRPr b="1" sz="1300">
              <a:solidFill>
                <a:schemeClr val="dk1"/>
              </a:solidFill>
              <a:latin typeface="Poppins SemiBold"/>
              <a:ea typeface="Poppins SemiBold"/>
              <a:cs typeface="Poppins SemiBold"/>
              <a:sym typeface="Poppins SemiBold"/>
            </a:endParaRPr>
          </a:p>
        </p:txBody>
      </p:sp>
      <p:pic>
        <p:nvPicPr>
          <p:cNvPr descr="Baseball player | Free SVG" id="515" name="Google Shape;515;p86"/>
          <p:cNvPicPr preferRelativeResize="0"/>
          <p:nvPr/>
        </p:nvPicPr>
        <p:blipFill>
          <a:blip r:embed="rId3">
            <a:alphaModFix/>
          </a:blip>
          <a:stretch>
            <a:fillRect/>
          </a:stretch>
        </p:blipFill>
        <p:spPr>
          <a:xfrm flipH="1">
            <a:off x="6171750" y="2629900"/>
            <a:ext cx="2399625" cy="239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229050" y="40075"/>
            <a:ext cx="8685900" cy="8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521" name="Google Shape;521;p87"/>
          <p:cNvSpPr/>
          <p:nvPr/>
        </p:nvSpPr>
        <p:spPr>
          <a:xfrm>
            <a:off x="269700" y="754888"/>
            <a:ext cx="8604600" cy="4259400"/>
          </a:xfrm>
          <a:prstGeom prst="roundRect">
            <a:avLst>
              <a:gd fmla="val 8766" name="adj"/>
            </a:avLst>
          </a:prstGeom>
          <a:solidFill>
            <a:schemeClr val="dk2"/>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id="522" name="Google Shape;522;p87"/>
          <p:cNvPicPr preferRelativeResize="0"/>
          <p:nvPr/>
        </p:nvPicPr>
        <p:blipFill rotWithShape="1">
          <a:blip r:embed="rId3">
            <a:alphaModFix/>
          </a:blip>
          <a:srcRect b="27166" l="0" r="0" t="0"/>
          <a:stretch/>
        </p:blipFill>
        <p:spPr>
          <a:xfrm>
            <a:off x="679088" y="986713"/>
            <a:ext cx="3892912" cy="3795769"/>
          </a:xfrm>
          <a:prstGeom prst="rect">
            <a:avLst/>
          </a:prstGeom>
          <a:solidFill>
            <a:schemeClr val="dk2"/>
          </a:solidFill>
          <a:ln>
            <a:noFill/>
          </a:ln>
        </p:spPr>
      </p:pic>
      <p:pic>
        <p:nvPicPr>
          <p:cNvPr id="523" name="Google Shape;523;p87"/>
          <p:cNvPicPr preferRelativeResize="0"/>
          <p:nvPr/>
        </p:nvPicPr>
        <p:blipFill rotWithShape="1">
          <a:blip r:embed="rId4">
            <a:alphaModFix/>
          </a:blip>
          <a:srcRect b="0" l="0" r="0" t="0"/>
          <a:stretch/>
        </p:blipFill>
        <p:spPr>
          <a:xfrm>
            <a:off x="4572000" y="2290973"/>
            <a:ext cx="3892809" cy="1244579"/>
          </a:xfrm>
          <a:prstGeom prst="rect">
            <a:avLst/>
          </a:prstGeom>
          <a:noFill/>
          <a:ln>
            <a:noFill/>
          </a:ln>
        </p:spPr>
      </p:pic>
      <p:pic>
        <p:nvPicPr>
          <p:cNvPr id="524" name="Google Shape;524;p87"/>
          <p:cNvPicPr preferRelativeResize="0"/>
          <p:nvPr/>
        </p:nvPicPr>
        <p:blipFill rotWithShape="1">
          <a:blip r:embed="rId3">
            <a:alphaModFix/>
          </a:blip>
          <a:srcRect b="2361" l="0" r="0" t="72458"/>
          <a:stretch/>
        </p:blipFill>
        <p:spPr>
          <a:xfrm>
            <a:off x="4572000" y="986713"/>
            <a:ext cx="3892912" cy="1312314"/>
          </a:xfrm>
          <a:prstGeom prst="rect">
            <a:avLst/>
          </a:prstGeom>
          <a:solidFill>
            <a:schemeClr val="dk2"/>
          </a:solidFill>
          <a:ln>
            <a:noFill/>
          </a:ln>
        </p:spPr>
      </p:pic>
      <p:pic>
        <p:nvPicPr>
          <p:cNvPr id="525" name="Google Shape;525;p87"/>
          <p:cNvPicPr preferRelativeResize="0"/>
          <p:nvPr/>
        </p:nvPicPr>
        <p:blipFill>
          <a:blip r:embed="rId5">
            <a:alphaModFix/>
          </a:blip>
          <a:stretch>
            <a:fillRect/>
          </a:stretch>
        </p:blipFill>
        <p:spPr>
          <a:xfrm>
            <a:off x="4572000" y="3535552"/>
            <a:ext cx="3892911" cy="1284398"/>
          </a:xfrm>
          <a:prstGeom prst="rect">
            <a:avLst/>
          </a:prstGeom>
          <a:noFill/>
          <a:ln>
            <a:noFill/>
          </a:ln>
        </p:spPr>
      </p:pic>
      <p:sp>
        <p:nvSpPr>
          <p:cNvPr id="526" name="Google Shape;526;p87"/>
          <p:cNvSpPr/>
          <p:nvPr/>
        </p:nvSpPr>
        <p:spPr>
          <a:xfrm rot="-1361500">
            <a:off x="-248946" y="-176279"/>
            <a:ext cx="1086393" cy="1086393"/>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
        <p:nvSpPr>
          <p:cNvPr id="527" name="Google Shape;527;p87"/>
          <p:cNvSpPr/>
          <p:nvPr/>
        </p:nvSpPr>
        <p:spPr>
          <a:xfrm rot="-1361500">
            <a:off x="-96546" y="-23879"/>
            <a:ext cx="1086393" cy="1086393"/>
          </a:xfrm>
          <a:prstGeom prst="flowChartDelay">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dk1"/>
              </a:solidFill>
              <a:latin typeface="Paytone One"/>
              <a:ea typeface="Paytone One"/>
              <a:cs typeface="Paytone One"/>
              <a:sym typeface="Paytone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229050" y="182100"/>
            <a:ext cx="8685900" cy="10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a:t>
            </a:r>
            <a:endParaRPr/>
          </a:p>
        </p:txBody>
      </p:sp>
      <p:sp>
        <p:nvSpPr>
          <p:cNvPr id="533" name="Google Shape;533;p88"/>
          <p:cNvSpPr/>
          <p:nvPr/>
        </p:nvSpPr>
        <p:spPr>
          <a:xfrm>
            <a:off x="310350" y="1057275"/>
            <a:ext cx="8604600" cy="3860700"/>
          </a:xfrm>
          <a:prstGeom prst="roundRect">
            <a:avLst>
              <a:gd fmla="val 8766" name="adj"/>
            </a:avLst>
          </a:prstGeom>
          <a:solidFill>
            <a:schemeClr val="accent2"/>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Added a Year column to both datasets</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Verified the shapes and column names of the dataframe </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Identified columns with missing values (SH, SF, and G)</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Replaced missing SF (sacrifice flies) and SH (sacrifice bunts) with 0</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Create Plate Appearances (PA) statistic</a:t>
            </a:r>
            <a:endParaRPr b="1" sz="1300">
              <a:solidFill>
                <a:schemeClr val="dk1"/>
              </a:solidFill>
              <a:latin typeface="Poppins SemiBold"/>
              <a:ea typeface="Poppins SemiBold"/>
              <a:cs typeface="Poppins SemiBold"/>
              <a:sym typeface="Poppins SemiBold"/>
            </a:endParaRPr>
          </a:p>
          <a:p>
            <a:pPr indent="-311150" lvl="1" marL="9144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At Bats (AB) + SF + Walks (BB) + Hit By Pitch (HBP)</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Filled missing Games Played (G) columns</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sp>
        <p:nvSpPr>
          <p:cNvPr id="534" name="Google Shape;534;p88"/>
          <p:cNvSpPr/>
          <p:nvPr/>
        </p:nvSpPr>
        <p:spPr>
          <a:xfrm rot="7353638">
            <a:off x="6834585" y="1483616"/>
            <a:ext cx="2638278" cy="478427"/>
          </a:xfrm>
          <a:prstGeom prst="triangle">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pic>
        <p:nvPicPr>
          <p:cNvPr id="535" name="Google Shape;535;p88"/>
          <p:cNvPicPr preferRelativeResize="0"/>
          <p:nvPr/>
        </p:nvPicPr>
        <p:blipFill>
          <a:blip r:embed="rId3">
            <a:alphaModFix/>
          </a:blip>
          <a:stretch>
            <a:fillRect/>
          </a:stretch>
        </p:blipFill>
        <p:spPr>
          <a:xfrm rot="-198791">
            <a:off x="6721763" y="660287"/>
            <a:ext cx="2125075" cy="2125075"/>
          </a:xfrm>
          <a:prstGeom prst="rect">
            <a:avLst/>
          </a:prstGeom>
          <a:noFill/>
          <a:ln>
            <a:noFill/>
          </a:ln>
        </p:spPr>
      </p:pic>
      <p:pic>
        <p:nvPicPr>
          <p:cNvPr id="536" name="Google Shape;536;p88"/>
          <p:cNvPicPr preferRelativeResize="0"/>
          <p:nvPr/>
        </p:nvPicPr>
        <p:blipFill>
          <a:blip r:embed="rId4">
            <a:alphaModFix/>
          </a:blip>
          <a:stretch>
            <a:fillRect/>
          </a:stretch>
        </p:blipFill>
        <p:spPr>
          <a:xfrm>
            <a:off x="1812200" y="3581800"/>
            <a:ext cx="5519600" cy="1164875"/>
          </a:xfrm>
          <a:prstGeom prst="rect">
            <a:avLst/>
          </a:prstGeom>
          <a:solidFill>
            <a:schemeClr val="lt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type="title"/>
          </p:nvPr>
        </p:nvSpPr>
        <p:spPr>
          <a:xfrm>
            <a:off x="229050" y="182100"/>
            <a:ext cx="8685900" cy="10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Cleaning</a:t>
            </a:r>
            <a:endParaRPr/>
          </a:p>
        </p:txBody>
      </p:sp>
      <p:sp>
        <p:nvSpPr>
          <p:cNvPr id="542" name="Google Shape;542;p89"/>
          <p:cNvSpPr/>
          <p:nvPr/>
        </p:nvSpPr>
        <p:spPr>
          <a:xfrm>
            <a:off x="333775" y="1143000"/>
            <a:ext cx="8604600" cy="3823800"/>
          </a:xfrm>
          <a:prstGeom prst="roundRect">
            <a:avLst>
              <a:gd fmla="val 8766" name="adj"/>
            </a:avLst>
          </a:prstGeom>
          <a:solidFill>
            <a:schemeClr val="accent2"/>
          </a:solid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Dropped 2023 Team Column</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For duplicate players, we </a:t>
            </a:r>
            <a:r>
              <a:rPr b="1" lang="en" sz="1300">
                <a:solidFill>
                  <a:schemeClr val="dk1"/>
                </a:solidFill>
                <a:latin typeface="Poppins SemiBold"/>
                <a:ea typeface="Poppins SemiBold"/>
                <a:cs typeface="Poppins SemiBold"/>
                <a:sym typeface="Poppins SemiBold"/>
              </a:rPr>
              <a:t>aggregated</a:t>
            </a:r>
            <a:r>
              <a:rPr b="1" lang="en" sz="1300">
                <a:solidFill>
                  <a:schemeClr val="dk1"/>
                </a:solidFill>
                <a:latin typeface="Poppins SemiBold"/>
                <a:ea typeface="Poppins SemiBold"/>
                <a:cs typeface="Poppins SemiBold"/>
                <a:sym typeface="Poppins SemiBold"/>
              </a:rPr>
              <a:t> their stats into one entry</a:t>
            </a:r>
            <a:endParaRPr b="1" sz="1300">
              <a:solidFill>
                <a:schemeClr val="dk1"/>
              </a:solidFill>
              <a:latin typeface="Poppins SemiBold"/>
              <a:ea typeface="Poppins SemiBold"/>
              <a:cs typeface="Poppins SemiBold"/>
              <a:sym typeface="Poppins SemiBold"/>
            </a:endParaRPr>
          </a:p>
          <a:p>
            <a:pPr indent="-311150" lvl="0" marL="457200" rtl="0" algn="l">
              <a:lnSpc>
                <a:spcPct val="150000"/>
              </a:lnSpc>
              <a:spcBef>
                <a:spcPts val="0"/>
              </a:spcBef>
              <a:spcAft>
                <a:spcPts val="0"/>
              </a:spcAft>
              <a:buClr>
                <a:schemeClr val="dk1"/>
              </a:buClr>
              <a:buSzPts val="1300"/>
              <a:buFont typeface="Poppins SemiBold"/>
              <a:buChar char="●"/>
            </a:pPr>
            <a:r>
              <a:rPr b="1" lang="en" sz="1300">
                <a:solidFill>
                  <a:schemeClr val="dk1"/>
                </a:solidFill>
                <a:latin typeface="Poppins SemiBold"/>
                <a:ea typeface="Poppins SemiBold"/>
                <a:cs typeface="Poppins SemiBold"/>
                <a:sym typeface="Poppins SemiBold"/>
              </a:rPr>
              <a:t>Ensured data formats were standardized</a:t>
            </a:r>
            <a:endParaRPr b="1" sz="1300">
              <a:solidFill>
                <a:schemeClr val="dk1"/>
              </a:solidFill>
              <a:latin typeface="Poppins SemiBold"/>
              <a:ea typeface="Poppins SemiBold"/>
              <a:cs typeface="Poppins SemiBold"/>
              <a:sym typeface="Poppins SemiBold"/>
            </a:endParaRPr>
          </a:p>
          <a:p>
            <a:pPr indent="0" lvl="0" marL="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a:p>
            <a:pPr indent="0" lvl="0" marL="457200" rtl="0" algn="l">
              <a:lnSpc>
                <a:spcPct val="150000"/>
              </a:lnSpc>
              <a:spcBef>
                <a:spcPts val="0"/>
              </a:spcBef>
              <a:spcAft>
                <a:spcPts val="0"/>
              </a:spcAft>
              <a:buNone/>
            </a:pPr>
            <a:r>
              <a:t/>
            </a:r>
            <a:endParaRPr b="1" sz="1300">
              <a:solidFill>
                <a:schemeClr val="dk1"/>
              </a:solidFill>
              <a:latin typeface="Poppins SemiBold"/>
              <a:ea typeface="Poppins SemiBold"/>
              <a:cs typeface="Poppins SemiBold"/>
              <a:sym typeface="Poppins SemiBold"/>
            </a:endParaRPr>
          </a:p>
        </p:txBody>
      </p:sp>
      <p:pic>
        <p:nvPicPr>
          <p:cNvPr id="543" name="Google Shape;543;p89"/>
          <p:cNvPicPr preferRelativeResize="0"/>
          <p:nvPr/>
        </p:nvPicPr>
        <p:blipFill rotWithShape="1">
          <a:blip r:embed="rId3">
            <a:alphaModFix/>
          </a:blip>
          <a:srcRect b="0" l="0" r="2267" t="0"/>
          <a:stretch/>
        </p:blipFill>
        <p:spPr>
          <a:xfrm>
            <a:off x="547850" y="3217525"/>
            <a:ext cx="8176451" cy="1547575"/>
          </a:xfrm>
          <a:prstGeom prst="rect">
            <a:avLst/>
          </a:prstGeom>
          <a:noFill/>
          <a:ln>
            <a:noFill/>
          </a:ln>
        </p:spPr>
      </p:pic>
      <p:pic>
        <p:nvPicPr>
          <p:cNvPr descr="MOP en emmer vectorafbeeldingen | Vectorafbeelding voor openbaar ..." id="544" name="Google Shape;544;p89"/>
          <p:cNvPicPr preferRelativeResize="0"/>
          <p:nvPr/>
        </p:nvPicPr>
        <p:blipFill>
          <a:blip r:embed="rId4">
            <a:alphaModFix/>
          </a:blip>
          <a:stretch>
            <a:fillRect/>
          </a:stretch>
        </p:blipFill>
        <p:spPr>
          <a:xfrm>
            <a:off x="6106100" y="114300"/>
            <a:ext cx="3134600" cy="3103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ducational Games - Guess the Missing Word">
  <a:themeElements>
    <a:clrScheme name="Simple Light">
      <a:dk1>
        <a:srgbClr val="000000"/>
      </a:dk1>
      <a:lt1>
        <a:srgbClr val="F3EFEC"/>
      </a:lt1>
      <a:dk2>
        <a:srgbClr val="AE7FF7"/>
      </a:dk2>
      <a:lt2>
        <a:srgbClr val="F0E053"/>
      </a:lt2>
      <a:accent1>
        <a:srgbClr val="F6521D"/>
      </a:accent1>
      <a:accent2>
        <a:srgbClr val="E97C8E"/>
      </a:accent2>
      <a:accent3>
        <a:srgbClr val="CCCCCC"/>
      </a:accent3>
      <a:accent4>
        <a:srgbClr val="63CCCA"/>
      </a:accent4>
      <a:accent5>
        <a:srgbClr val="625F63"/>
      </a:accent5>
      <a:accent6>
        <a:srgbClr val="7E2E8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ersonal Wishlist">
  <a:themeElements>
    <a:clrScheme name="Simple Light">
      <a:dk1>
        <a:srgbClr val="000000"/>
      </a:dk1>
      <a:lt1>
        <a:srgbClr val="FFFFFF"/>
      </a:lt1>
      <a:dk2>
        <a:srgbClr val="FF430B"/>
      </a:dk2>
      <a:lt2>
        <a:srgbClr val="FFF0B3"/>
      </a:lt2>
      <a:accent1>
        <a:srgbClr val="53C98B"/>
      </a:accent1>
      <a:accent2>
        <a:srgbClr val="65B0C1"/>
      </a:accent2>
      <a:accent3>
        <a:srgbClr val="CB71FF"/>
      </a:accent3>
      <a:accent4>
        <a:srgbClr val="F9F7F7"/>
      </a:accent4>
      <a:accent5>
        <a:srgbClr val="FF73E4"/>
      </a:accent5>
      <a:accent6>
        <a:srgbClr val="FF6B35"/>
      </a:accent6>
      <a:hlink>
        <a:srgbClr val="65B0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